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7"/>
  </p:notesMasterIdLst>
  <p:handoutMasterIdLst>
    <p:handoutMasterId r:id="rId58"/>
  </p:handoutMasterIdLst>
  <p:sldIdLst>
    <p:sldId id="319" r:id="rId5"/>
    <p:sldId id="321" r:id="rId6"/>
    <p:sldId id="377" r:id="rId7"/>
    <p:sldId id="362" r:id="rId8"/>
    <p:sldId id="333" r:id="rId9"/>
    <p:sldId id="256" r:id="rId10"/>
    <p:sldId id="336" r:id="rId11"/>
    <p:sldId id="337" r:id="rId12"/>
    <p:sldId id="338" r:id="rId13"/>
    <p:sldId id="363" r:id="rId14"/>
    <p:sldId id="339" r:id="rId15"/>
    <p:sldId id="340" r:id="rId16"/>
    <p:sldId id="359" r:id="rId17"/>
    <p:sldId id="325" r:id="rId18"/>
    <p:sldId id="326" r:id="rId19"/>
    <p:sldId id="387" r:id="rId20"/>
    <p:sldId id="329" r:id="rId21"/>
    <p:sldId id="380" r:id="rId22"/>
    <p:sldId id="373" r:id="rId23"/>
    <p:sldId id="381" r:id="rId24"/>
    <p:sldId id="328" r:id="rId25"/>
    <p:sldId id="364" r:id="rId26"/>
    <p:sldId id="365" r:id="rId27"/>
    <p:sldId id="366" r:id="rId28"/>
    <p:sldId id="368" r:id="rId29"/>
    <p:sldId id="378" r:id="rId30"/>
    <p:sldId id="341" r:id="rId31"/>
    <p:sldId id="342" r:id="rId32"/>
    <p:sldId id="382" r:id="rId33"/>
    <p:sldId id="345" r:id="rId34"/>
    <p:sldId id="374" r:id="rId35"/>
    <p:sldId id="386" r:id="rId36"/>
    <p:sldId id="344" r:id="rId37"/>
    <p:sldId id="346" r:id="rId38"/>
    <p:sldId id="347" r:id="rId39"/>
    <p:sldId id="348" r:id="rId40"/>
    <p:sldId id="349" r:id="rId41"/>
    <p:sldId id="350" r:id="rId42"/>
    <p:sldId id="352" r:id="rId43"/>
    <p:sldId id="353" r:id="rId44"/>
    <p:sldId id="383" r:id="rId45"/>
    <p:sldId id="354" r:id="rId46"/>
    <p:sldId id="355" r:id="rId47"/>
    <p:sldId id="384" r:id="rId48"/>
    <p:sldId id="385" r:id="rId49"/>
    <p:sldId id="376" r:id="rId50"/>
    <p:sldId id="375" r:id="rId51"/>
    <p:sldId id="357" r:id="rId52"/>
    <p:sldId id="388" r:id="rId53"/>
    <p:sldId id="369" r:id="rId54"/>
    <p:sldId id="379" r:id="rId55"/>
    <p:sldId id="324" r:id="rId56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ir Moshe" initials="YM [2]" lastIdx="1" clrIdx="0">
    <p:extLst>
      <p:ext uri="{19B8F6BF-5375-455C-9EA6-DF929625EA0E}">
        <p15:presenceInfo xmlns:p15="http://schemas.microsoft.com/office/powerpoint/2012/main" userId="S::myair@technion.ac.il::72fb2c8e-9e1d-4664-922f-2384ae95d2a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5ACE2C-2288-4ABF-ABCE-37D91AF38F45}" v="616" dt="2023-12-24T15:10:14.2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9" autoAdjust="0"/>
    <p:restoredTop sz="82695" autoAdjust="0"/>
  </p:normalViewPr>
  <p:slideViewPr>
    <p:cSldViewPr snapToGrid="0">
      <p:cViewPr varScale="1">
        <p:scale>
          <a:sx n="95" d="100"/>
          <a:sy n="95" d="100"/>
        </p:scale>
        <p:origin x="4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ar Stern" userId="f9fcfffa-54a1-4e6e-9f43-ff97eb9b0b7c" providerId="ADAL" clId="{2F5ACE2C-2288-4ABF-ABCE-37D91AF38F45}"/>
    <pc:docChg chg="undo custSel addSld delSld modSld sldOrd">
      <pc:chgData name="Saar Stern" userId="f9fcfffa-54a1-4e6e-9f43-ff97eb9b0b7c" providerId="ADAL" clId="{2F5ACE2C-2288-4ABF-ABCE-37D91AF38F45}" dt="2023-12-24T15:10:14.284" v="2070" actId="20577"/>
      <pc:docMkLst>
        <pc:docMk/>
      </pc:docMkLst>
      <pc:sldChg chg="addSp modSp mod">
        <pc:chgData name="Saar Stern" userId="f9fcfffa-54a1-4e6e-9f43-ff97eb9b0b7c" providerId="ADAL" clId="{2F5ACE2C-2288-4ABF-ABCE-37D91AF38F45}" dt="2023-12-22T09:22:51.513" v="1944" actId="207"/>
        <pc:sldMkLst>
          <pc:docMk/>
          <pc:sldMk cId="346713548" sldId="256"/>
        </pc:sldMkLst>
        <pc:spChg chg="add mod">
          <ac:chgData name="Saar Stern" userId="f9fcfffa-54a1-4e6e-9f43-ff97eb9b0b7c" providerId="ADAL" clId="{2F5ACE2C-2288-4ABF-ABCE-37D91AF38F45}" dt="2023-12-14T15:26:56.161" v="324"/>
          <ac:spMkLst>
            <pc:docMk/>
            <pc:sldMk cId="346713548" sldId="256"/>
            <ac:spMk id="5" creationId="{BC4DE9CE-C6E9-4011-D7E3-EDC84D61BE6C}"/>
          </ac:spMkLst>
        </pc:spChg>
        <pc:spChg chg="mod ord">
          <ac:chgData name="Saar Stern" userId="f9fcfffa-54a1-4e6e-9f43-ff97eb9b0b7c" providerId="ADAL" clId="{2F5ACE2C-2288-4ABF-ABCE-37D91AF38F45}" dt="2023-12-22T09:21:55.133" v="1933" actId="1076"/>
          <ac:spMkLst>
            <pc:docMk/>
            <pc:sldMk cId="346713548" sldId="256"/>
            <ac:spMk id="38" creationId="{1550985A-0D5A-3CB2-96C5-73B0BF49CE24}"/>
          </ac:spMkLst>
        </pc:spChg>
        <pc:spChg chg="mod">
          <ac:chgData name="Saar Stern" userId="f9fcfffa-54a1-4e6e-9f43-ff97eb9b0b7c" providerId="ADAL" clId="{2F5ACE2C-2288-4ABF-ABCE-37D91AF38F45}" dt="2023-12-22T09:22:19.837" v="1938" actId="207"/>
          <ac:spMkLst>
            <pc:docMk/>
            <pc:sldMk cId="346713548" sldId="256"/>
            <ac:spMk id="41" creationId="{77CE05A4-41A6-7146-DF5F-2CE771386A2D}"/>
          </ac:spMkLst>
        </pc:spChg>
        <pc:spChg chg="mod">
          <ac:chgData name="Saar Stern" userId="f9fcfffa-54a1-4e6e-9f43-ff97eb9b0b7c" providerId="ADAL" clId="{2F5ACE2C-2288-4ABF-ABCE-37D91AF38F45}" dt="2023-12-22T09:22:51.513" v="1944" actId="207"/>
          <ac:spMkLst>
            <pc:docMk/>
            <pc:sldMk cId="346713548" sldId="256"/>
            <ac:spMk id="65" creationId="{CC7A5241-0E5E-EC47-6594-C7647693F87C}"/>
          </ac:spMkLst>
        </pc:spChg>
        <pc:spChg chg="mod">
          <ac:chgData name="Saar Stern" userId="f9fcfffa-54a1-4e6e-9f43-ff97eb9b0b7c" providerId="ADAL" clId="{2F5ACE2C-2288-4ABF-ABCE-37D91AF38F45}" dt="2023-12-22T09:21:47.878" v="1932" actId="207"/>
          <ac:spMkLst>
            <pc:docMk/>
            <pc:sldMk cId="346713548" sldId="256"/>
            <ac:spMk id="67" creationId="{8C6F4B1E-E34F-E922-D82C-58DEF1F8A4C3}"/>
          </ac:spMkLst>
        </pc:spChg>
        <pc:spChg chg="mod">
          <ac:chgData name="Saar Stern" userId="f9fcfffa-54a1-4e6e-9f43-ff97eb9b0b7c" providerId="ADAL" clId="{2F5ACE2C-2288-4ABF-ABCE-37D91AF38F45}" dt="2023-12-22T09:22:27.154" v="1939" actId="1076"/>
          <ac:spMkLst>
            <pc:docMk/>
            <pc:sldMk cId="346713548" sldId="256"/>
            <ac:spMk id="69" creationId="{80029C26-1F8D-A8A9-F941-952A851DA152}"/>
          </ac:spMkLst>
        </pc:spChg>
      </pc:sldChg>
      <pc:sldChg chg="addSp delSp modSp mod">
        <pc:chgData name="Saar Stern" userId="f9fcfffa-54a1-4e6e-9f43-ff97eb9b0b7c" providerId="ADAL" clId="{2F5ACE2C-2288-4ABF-ABCE-37D91AF38F45}" dt="2023-12-21T15:21:52.024" v="1887" actId="113"/>
        <pc:sldMkLst>
          <pc:docMk/>
          <pc:sldMk cId="1406898272" sldId="319"/>
        </pc:sldMkLst>
        <pc:spChg chg="mod">
          <ac:chgData name="Saar Stern" userId="f9fcfffa-54a1-4e6e-9f43-ff97eb9b0b7c" providerId="ADAL" clId="{2F5ACE2C-2288-4ABF-ABCE-37D91AF38F45}" dt="2023-12-21T15:21:52.024" v="1887" actId="113"/>
          <ac:spMkLst>
            <pc:docMk/>
            <pc:sldMk cId="1406898272" sldId="319"/>
            <ac:spMk id="3" creationId="{00000000-0000-0000-0000-000000000000}"/>
          </ac:spMkLst>
        </pc:spChg>
        <pc:picChg chg="add mod">
          <ac:chgData name="Saar Stern" userId="f9fcfffa-54a1-4e6e-9f43-ff97eb9b0b7c" providerId="ADAL" clId="{2F5ACE2C-2288-4ABF-ABCE-37D91AF38F45}" dt="2023-12-15T09:50:25.784" v="1549" actId="1076"/>
          <ac:picMkLst>
            <pc:docMk/>
            <pc:sldMk cId="1406898272" sldId="319"/>
            <ac:picMk id="5" creationId="{92B854AF-6803-FEA3-B59B-0A194D0F2319}"/>
          </ac:picMkLst>
        </pc:picChg>
        <pc:picChg chg="del mod">
          <ac:chgData name="Saar Stern" userId="f9fcfffa-54a1-4e6e-9f43-ff97eb9b0b7c" providerId="ADAL" clId="{2F5ACE2C-2288-4ABF-ABCE-37D91AF38F45}" dt="2023-12-15T09:50:20.625" v="1547" actId="478"/>
          <ac:picMkLst>
            <pc:docMk/>
            <pc:sldMk cId="1406898272" sldId="319"/>
            <ac:picMk id="9" creationId="{7B256A11-80B7-55FD-6181-D19139AB1443}"/>
          </ac:picMkLst>
        </pc:picChg>
        <pc:picChg chg="mod">
          <ac:chgData name="Saar Stern" userId="f9fcfffa-54a1-4e6e-9f43-ff97eb9b0b7c" providerId="ADAL" clId="{2F5ACE2C-2288-4ABF-ABCE-37D91AF38F45}" dt="2023-12-15T09:50:46.986" v="1553" actId="1076"/>
          <ac:picMkLst>
            <pc:docMk/>
            <pc:sldMk cId="1406898272" sldId="319"/>
            <ac:picMk id="13" creationId="{4C91456E-4C3D-7E0D-AB2D-537322F50079}"/>
          </ac:picMkLst>
        </pc:picChg>
      </pc:sldChg>
      <pc:sldChg chg="delSp modSp mod ord">
        <pc:chgData name="Saar Stern" userId="f9fcfffa-54a1-4e6e-9f43-ff97eb9b0b7c" providerId="ADAL" clId="{2F5ACE2C-2288-4ABF-ABCE-37D91AF38F45}" dt="2023-12-15T09:51:46.555" v="1558" actId="1076"/>
        <pc:sldMkLst>
          <pc:docMk/>
          <pc:sldMk cId="2475753655" sldId="321"/>
        </pc:sldMkLst>
        <pc:spChg chg="mod">
          <ac:chgData name="Saar Stern" userId="f9fcfffa-54a1-4e6e-9f43-ff97eb9b0b7c" providerId="ADAL" clId="{2F5ACE2C-2288-4ABF-ABCE-37D91AF38F45}" dt="2023-12-14T15:24:00.752" v="278" actId="1076"/>
          <ac:spMkLst>
            <pc:docMk/>
            <pc:sldMk cId="2475753655" sldId="321"/>
            <ac:spMk id="3" creationId="{00000000-0000-0000-0000-000000000000}"/>
          </ac:spMkLst>
        </pc:spChg>
        <pc:spChg chg="mod">
          <ac:chgData name="Saar Stern" userId="f9fcfffa-54a1-4e6e-9f43-ff97eb9b0b7c" providerId="ADAL" clId="{2F5ACE2C-2288-4ABF-ABCE-37D91AF38F45}" dt="2023-12-15T09:51:46.555" v="1558" actId="1076"/>
          <ac:spMkLst>
            <pc:docMk/>
            <pc:sldMk cId="2475753655" sldId="321"/>
            <ac:spMk id="4" creationId="{FB17A254-5CC5-1B8F-06CD-98ADF1478031}"/>
          </ac:spMkLst>
        </pc:spChg>
        <pc:picChg chg="del">
          <ac:chgData name="Saar Stern" userId="f9fcfffa-54a1-4e6e-9f43-ff97eb9b0b7c" providerId="ADAL" clId="{2F5ACE2C-2288-4ABF-ABCE-37D91AF38F45}" dt="2023-12-15T09:48:30.752" v="1545" actId="478"/>
          <ac:picMkLst>
            <pc:docMk/>
            <pc:sldMk cId="2475753655" sldId="321"/>
            <ac:picMk id="6" creationId="{52F25F76-5418-2C1B-DB72-B3F557BEE2F0}"/>
          </ac:picMkLst>
        </pc:picChg>
      </pc:sldChg>
      <pc:sldChg chg="delSp modSp mod">
        <pc:chgData name="Saar Stern" userId="f9fcfffa-54a1-4e6e-9f43-ff97eb9b0b7c" providerId="ADAL" clId="{2F5ACE2C-2288-4ABF-ABCE-37D91AF38F45}" dt="2023-12-15T10:19:33.608" v="1761" actId="1076"/>
        <pc:sldMkLst>
          <pc:docMk/>
          <pc:sldMk cId="3562809599" sldId="324"/>
        </pc:sldMkLst>
        <pc:spChg chg="mod">
          <ac:chgData name="Saar Stern" userId="f9fcfffa-54a1-4e6e-9f43-ff97eb9b0b7c" providerId="ADAL" clId="{2F5ACE2C-2288-4ABF-ABCE-37D91AF38F45}" dt="2023-12-15T10:19:26.259" v="1759" actId="1076"/>
          <ac:spMkLst>
            <pc:docMk/>
            <pc:sldMk cId="3562809599" sldId="324"/>
            <ac:spMk id="4" creationId="{FB17A254-5CC5-1B8F-06CD-98ADF1478031}"/>
          </ac:spMkLst>
        </pc:spChg>
        <pc:spChg chg="mod">
          <ac:chgData name="Saar Stern" userId="f9fcfffa-54a1-4e6e-9f43-ff97eb9b0b7c" providerId="ADAL" clId="{2F5ACE2C-2288-4ABF-ABCE-37D91AF38F45}" dt="2023-12-15T09:36:35.638" v="1519" actId="20577"/>
          <ac:spMkLst>
            <pc:docMk/>
            <pc:sldMk cId="3562809599" sldId="324"/>
            <ac:spMk id="5" creationId="{00000000-0000-0000-0000-000000000000}"/>
          </ac:spMkLst>
        </pc:spChg>
        <pc:spChg chg="mod">
          <ac:chgData name="Saar Stern" userId="f9fcfffa-54a1-4e6e-9f43-ff97eb9b0b7c" providerId="ADAL" clId="{2F5ACE2C-2288-4ABF-ABCE-37D91AF38F45}" dt="2023-12-15T10:19:33.608" v="1761" actId="1076"/>
          <ac:spMkLst>
            <pc:docMk/>
            <pc:sldMk cId="3562809599" sldId="324"/>
            <ac:spMk id="15" creationId="{4A3C0263-974F-C608-1DE5-CDE808BFB7E3}"/>
          </ac:spMkLst>
        </pc:spChg>
        <pc:picChg chg="del">
          <ac:chgData name="Saar Stern" userId="f9fcfffa-54a1-4e6e-9f43-ff97eb9b0b7c" providerId="ADAL" clId="{2F5ACE2C-2288-4ABF-ABCE-37D91AF38F45}" dt="2023-12-15T09:47:24.019" v="1522" actId="478"/>
          <ac:picMkLst>
            <pc:docMk/>
            <pc:sldMk cId="3562809599" sldId="324"/>
            <ac:picMk id="6" creationId="{52F25F76-5418-2C1B-DB72-B3F557BEE2F0}"/>
          </ac:picMkLst>
        </pc:picChg>
      </pc:sldChg>
      <pc:sldChg chg="delSp modSp mod">
        <pc:chgData name="Saar Stern" userId="f9fcfffa-54a1-4e6e-9f43-ff97eb9b0b7c" providerId="ADAL" clId="{2F5ACE2C-2288-4ABF-ABCE-37D91AF38F45}" dt="2023-12-15T09:56:15.117" v="1569" actId="1076"/>
        <pc:sldMkLst>
          <pc:docMk/>
          <pc:sldMk cId="1399388745" sldId="325"/>
        </pc:sldMkLst>
        <pc:spChg chg="mod">
          <ac:chgData name="Saar Stern" userId="f9fcfffa-54a1-4e6e-9f43-ff97eb9b0b7c" providerId="ADAL" clId="{2F5ACE2C-2288-4ABF-ABCE-37D91AF38F45}" dt="2023-12-15T09:56:15.117" v="1569" actId="1076"/>
          <ac:spMkLst>
            <pc:docMk/>
            <pc:sldMk cId="1399388745" sldId="325"/>
            <ac:spMk id="4" creationId="{FB17A254-5CC5-1B8F-06CD-98ADF1478031}"/>
          </ac:spMkLst>
        </pc:spChg>
        <pc:spChg chg="mod">
          <ac:chgData name="Saar Stern" userId="f9fcfffa-54a1-4e6e-9f43-ff97eb9b0b7c" providerId="ADAL" clId="{2F5ACE2C-2288-4ABF-ABCE-37D91AF38F45}" dt="2023-12-14T15:29:13.972" v="326" actId="20577"/>
          <ac:spMkLst>
            <pc:docMk/>
            <pc:sldMk cId="1399388745" sldId="325"/>
            <ac:spMk id="5" creationId="{00000000-0000-0000-0000-000000000000}"/>
          </ac:spMkLst>
        </pc:spChg>
        <pc:picChg chg="del">
          <ac:chgData name="Saar Stern" userId="f9fcfffa-54a1-4e6e-9f43-ff97eb9b0b7c" providerId="ADAL" clId="{2F5ACE2C-2288-4ABF-ABCE-37D91AF38F45}" dt="2023-12-15T09:48:15.267" v="1540" actId="478"/>
          <ac:picMkLst>
            <pc:docMk/>
            <pc:sldMk cId="1399388745" sldId="325"/>
            <ac:picMk id="6" creationId="{52F25F76-5418-2C1B-DB72-B3F557BEE2F0}"/>
          </ac:picMkLst>
        </pc:picChg>
      </pc:sldChg>
      <pc:sldChg chg="addSp delSp modSp mod">
        <pc:chgData name="Saar Stern" userId="f9fcfffa-54a1-4e6e-9f43-ff97eb9b0b7c" providerId="ADAL" clId="{2F5ACE2C-2288-4ABF-ABCE-37D91AF38F45}" dt="2023-12-15T10:03:54.894" v="1618" actId="1076"/>
        <pc:sldMkLst>
          <pc:docMk/>
          <pc:sldMk cId="3359234003" sldId="326"/>
        </pc:sldMkLst>
        <pc:spChg chg="mod">
          <ac:chgData name="Saar Stern" userId="f9fcfffa-54a1-4e6e-9f43-ff97eb9b0b7c" providerId="ADAL" clId="{2F5ACE2C-2288-4ABF-ABCE-37D91AF38F45}" dt="2023-12-15T09:56:30.543" v="1571" actId="1076"/>
          <ac:spMkLst>
            <pc:docMk/>
            <pc:sldMk cId="3359234003" sldId="326"/>
            <ac:spMk id="3" creationId="{00000000-0000-0000-0000-000000000000}"/>
          </ac:spMkLst>
        </pc:spChg>
        <pc:spChg chg="mod">
          <ac:chgData name="Saar Stern" userId="f9fcfffa-54a1-4e6e-9f43-ff97eb9b0b7c" providerId="ADAL" clId="{2F5ACE2C-2288-4ABF-ABCE-37D91AF38F45}" dt="2023-12-15T09:56:25.821" v="1570" actId="1076"/>
          <ac:spMkLst>
            <pc:docMk/>
            <pc:sldMk cId="3359234003" sldId="326"/>
            <ac:spMk id="4" creationId="{FB17A254-5CC5-1B8F-06CD-98ADF1478031}"/>
          </ac:spMkLst>
        </pc:spChg>
        <pc:spChg chg="add mod">
          <ac:chgData name="Saar Stern" userId="f9fcfffa-54a1-4e6e-9f43-ff97eb9b0b7c" providerId="ADAL" clId="{2F5ACE2C-2288-4ABF-ABCE-37D91AF38F45}" dt="2023-12-14T15:29:27.917" v="328" actId="20577"/>
          <ac:spMkLst>
            <pc:docMk/>
            <pc:sldMk cId="3359234003" sldId="326"/>
            <ac:spMk id="5" creationId="{71295038-A58A-5D6E-3352-AD56BBC8CC89}"/>
          </ac:spMkLst>
        </pc:spChg>
        <pc:picChg chg="del">
          <ac:chgData name="Saar Stern" userId="f9fcfffa-54a1-4e6e-9f43-ff97eb9b0b7c" providerId="ADAL" clId="{2F5ACE2C-2288-4ABF-ABCE-37D91AF38F45}" dt="2023-12-15T09:48:13.308" v="1539" actId="478"/>
          <ac:picMkLst>
            <pc:docMk/>
            <pc:sldMk cId="3359234003" sldId="326"/>
            <ac:picMk id="6" creationId="{52F25F76-5418-2C1B-DB72-B3F557BEE2F0}"/>
          </ac:picMkLst>
        </pc:picChg>
        <pc:picChg chg="mod">
          <ac:chgData name="Saar Stern" userId="f9fcfffa-54a1-4e6e-9f43-ff97eb9b0b7c" providerId="ADAL" clId="{2F5ACE2C-2288-4ABF-ABCE-37D91AF38F45}" dt="2023-12-15T10:03:54.894" v="1618" actId="1076"/>
          <ac:picMkLst>
            <pc:docMk/>
            <pc:sldMk cId="3359234003" sldId="326"/>
            <ac:picMk id="25" creationId="{780EFBDF-7173-1AE3-6B95-293349D9E45B}"/>
          </ac:picMkLst>
        </pc:picChg>
      </pc:sldChg>
      <pc:sldChg chg="addSp delSp modSp mod modAnim">
        <pc:chgData name="Saar Stern" userId="f9fcfffa-54a1-4e6e-9f43-ff97eb9b0b7c" providerId="ADAL" clId="{2F5ACE2C-2288-4ABF-ABCE-37D91AF38F45}" dt="2023-12-24T15:10:14.284" v="2070" actId="20577"/>
        <pc:sldMkLst>
          <pc:docMk/>
          <pc:sldMk cId="2991295261" sldId="329"/>
        </pc:sldMkLst>
        <pc:spChg chg="mod">
          <ac:chgData name="Saar Stern" userId="f9fcfffa-54a1-4e6e-9f43-ff97eb9b0b7c" providerId="ADAL" clId="{2F5ACE2C-2288-4ABF-ABCE-37D91AF38F45}" dt="2023-12-22T10:37:14.380" v="2035" actId="20577"/>
          <ac:spMkLst>
            <pc:docMk/>
            <pc:sldMk cId="2991295261" sldId="329"/>
            <ac:spMk id="3" creationId="{00000000-0000-0000-0000-000000000000}"/>
          </ac:spMkLst>
        </pc:spChg>
        <pc:spChg chg="mod">
          <ac:chgData name="Saar Stern" userId="f9fcfffa-54a1-4e6e-9f43-ff97eb9b0b7c" providerId="ADAL" clId="{2F5ACE2C-2288-4ABF-ABCE-37D91AF38F45}" dt="2023-12-15T09:56:35.792" v="1572" actId="1076"/>
          <ac:spMkLst>
            <pc:docMk/>
            <pc:sldMk cId="2991295261" sldId="329"/>
            <ac:spMk id="4" creationId="{FB17A254-5CC5-1B8F-06CD-98ADF1478031}"/>
          </ac:spMkLst>
        </pc:spChg>
        <pc:spChg chg="add mod">
          <ac:chgData name="Saar Stern" userId="f9fcfffa-54a1-4e6e-9f43-ff97eb9b0b7c" providerId="ADAL" clId="{2F5ACE2C-2288-4ABF-ABCE-37D91AF38F45}" dt="2023-12-24T15:10:14.284" v="2070" actId="20577"/>
          <ac:spMkLst>
            <pc:docMk/>
            <pc:sldMk cId="2991295261" sldId="329"/>
            <ac:spMk id="6" creationId="{E8D39E50-0CF6-B642-064B-7A78D2CD09D8}"/>
          </ac:spMkLst>
        </pc:spChg>
        <pc:spChg chg="add mod">
          <ac:chgData name="Saar Stern" userId="f9fcfffa-54a1-4e6e-9f43-ff97eb9b0b7c" providerId="ADAL" clId="{2F5ACE2C-2288-4ABF-ABCE-37D91AF38F45}" dt="2023-12-14T15:29:39.152" v="333" actId="20577"/>
          <ac:spMkLst>
            <pc:docMk/>
            <pc:sldMk cId="2991295261" sldId="329"/>
            <ac:spMk id="7" creationId="{0E81BB09-60DA-2AF1-4E3C-0692098ADCE4}"/>
          </ac:spMkLst>
        </pc:spChg>
        <pc:picChg chg="del">
          <ac:chgData name="Saar Stern" userId="f9fcfffa-54a1-4e6e-9f43-ff97eb9b0b7c" providerId="ADAL" clId="{2F5ACE2C-2288-4ABF-ABCE-37D91AF38F45}" dt="2023-12-15T09:48:11.488" v="1538" actId="478"/>
          <ac:picMkLst>
            <pc:docMk/>
            <pc:sldMk cId="2991295261" sldId="329"/>
            <ac:picMk id="6" creationId="{52F25F76-5418-2C1B-DB72-B3F557BEE2F0}"/>
          </ac:picMkLst>
        </pc:picChg>
      </pc:sldChg>
      <pc:sldChg chg="delSp modSp mod">
        <pc:chgData name="Saar Stern" userId="f9fcfffa-54a1-4e6e-9f43-ff97eb9b0b7c" providerId="ADAL" clId="{2F5ACE2C-2288-4ABF-ABCE-37D91AF38F45}" dt="2023-12-15T09:53:43.160" v="1566" actId="20577"/>
        <pc:sldMkLst>
          <pc:docMk/>
          <pc:sldMk cId="476884341" sldId="333"/>
        </pc:sldMkLst>
        <pc:spChg chg="mod">
          <ac:chgData name="Saar Stern" userId="f9fcfffa-54a1-4e6e-9f43-ff97eb9b0b7c" providerId="ADAL" clId="{2F5ACE2C-2288-4ABF-ABCE-37D91AF38F45}" dt="2023-12-15T09:53:43.160" v="1566" actId="20577"/>
          <ac:spMkLst>
            <pc:docMk/>
            <pc:sldMk cId="476884341" sldId="333"/>
            <ac:spMk id="3" creationId="{00000000-0000-0000-0000-000000000000}"/>
          </ac:spMkLst>
        </pc:spChg>
        <pc:spChg chg="mod">
          <ac:chgData name="Saar Stern" userId="f9fcfffa-54a1-4e6e-9f43-ff97eb9b0b7c" providerId="ADAL" clId="{2F5ACE2C-2288-4ABF-ABCE-37D91AF38F45}" dt="2023-12-15T09:53:34.606" v="1564" actId="1076"/>
          <ac:spMkLst>
            <pc:docMk/>
            <pc:sldMk cId="476884341" sldId="333"/>
            <ac:spMk id="4" creationId="{FB17A254-5CC5-1B8F-06CD-98ADF1478031}"/>
          </ac:spMkLst>
        </pc:spChg>
        <pc:picChg chg="del">
          <ac:chgData name="Saar Stern" userId="f9fcfffa-54a1-4e6e-9f43-ff97eb9b0b7c" providerId="ADAL" clId="{2F5ACE2C-2288-4ABF-ABCE-37D91AF38F45}" dt="2023-12-15T09:48:23.881" v="1542" actId="478"/>
          <ac:picMkLst>
            <pc:docMk/>
            <pc:sldMk cId="476884341" sldId="333"/>
            <ac:picMk id="6" creationId="{52F25F76-5418-2C1B-DB72-B3F557BEE2F0}"/>
          </ac:picMkLst>
        </pc:picChg>
      </pc:sldChg>
      <pc:sldChg chg="delSp modSp del mod">
        <pc:chgData name="Saar Stern" userId="f9fcfffa-54a1-4e6e-9f43-ff97eb9b0b7c" providerId="ADAL" clId="{2F5ACE2C-2288-4ABF-ABCE-37D91AF38F45}" dt="2023-12-15T10:02:48.637" v="1611" actId="47"/>
        <pc:sldMkLst>
          <pc:docMk/>
          <pc:sldMk cId="1180471710" sldId="343"/>
        </pc:sldMkLst>
        <pc:spChg chg="mod">
          <ac:chgData name="Saar Stern" userId="f9fcfffa-54a1-4e6e-9f43-ff97eb9b0b7c" providerId="ADAL" clId="{2F5ACE2C-2288-4ABF-ABCE-37D91AF38F45}" dt="2023-12-15T09:57:22.379" v="1582" actId="27636"/>
          <ac:spMkLst>
            <pc:docMk/>
            <pc:sldMk cId="1180471710" sldId="343"/>
            <ac:spMk id="4" creationId="{FB17A254-5CC5-1B8F-06CD-98ADF1478031}"/>
          </ac:spMkLst>
        </pc:spChg>
        <pc:spChg chg="mod">
          <ac:chgData name="Saar Stern" userId="f9fcfffa-54a1-4e6e-9f43-ff97eb9b0b7c" providerId="ADAL" clId="{2F5ACE2C-2288-4ABF-ABCE-37D91AF38F45}" dt="2023-12-14T15:29:58.746" v="335" actId="20577"/>
          <ac:spMkLst>
            <pc:docMk/>
            <pc:sldMk cId="1180471710" sldId="343"/>
            <ac:spMk id="5" creationId="{00000000-0000-0000-0000-000000000000}"/>
          </ac:spMkLst>
        </pc:spChg>
        <pc:picChg chg="del">
          <ac:chgData name="Saar Stern" userId="f9fcfffa-54a1-4e6e-9f43-ff97eb9b0b7c" providerId="ADAL" clId="{2F5ACE2C-2288-4ABF-ABCE-37D91AF38F45}" dt="2023-12-15T09:48:07.729" v="1537" actId="478"/>
          <ac:picMkLst>
            <pc:docMk/>
            <pc:sldMk cId="1180471710" sldId="343"/>
            <ac:picMk id="6" creationId="{52F25F76-5418-2C1B-DB72-B3F557BEE2F0}"/>
          </ac:picMkLst>
        </pc:picChg>
        <pc:picChg chg="mod">
          <ac:chgData name="Saar Stern" userId="f9fcfffa-54a1-4e6e-9f43-ff97eb9b0b7c" providerId="ADAL" clId="{2F5ACE2C-2288-4ABF-ABCE-37D91AF38F45}" dt="2023-12-15T10:01:00.631" v="1591" actId="1076"/>
          <ac:picMkLst>
            <pc:docMk/>
            <pc:sldMk cId="1180471710" sldId="343"/>
            <ac:picMk id="9" creationId="{34369982-53B8-C256-6F87-C87770C7B1D9}"/>
          </ac:picMkLst>
        </pc:picChg>
      </pc:sldChg>
      <pc:sldChg chg="addSp delSp modSp mod ord delAnim modAnim">
        <pc:chgData name="Saar Stern" userId="f9fcfffa-54a1-4e6e-9f43-ff97eb9b0b7c" providerId="ADAL" clId="{2F5ACE2C-2288-4ABF-ABCE-37D91AF38F45}" dt="2023-12-15T10:07:57.707" v="1653" actId="166"/>
        <pc:sldMkLst>
          <pc:docMk/>
          <pc:sldMk cId="116394654" sldId="345"/>
        </pc:sldMkLst>
        <pc:spChg chg="del">
          <ac:chgData name="Saar Stern" userId="f9fcfffa-54a1-4e6e-9f43-ff97eb9b0b7c" providerId="ADAL" clId="{2F5ACE2C-2288-4ABF-ABCE-37D91AF38F45}" dt="2023-12-14T16:09:56.939" v="462" actId="478"/>
          <ac:spMkLst>
            <pc:docMk/>
            <pc:sldMk cId="116394654" sldId="345"/>
            <ac:spMk id="3" creationId="{00000000-0000-0000-0000-000000000000}"/>
          </ac:spMkLst>
        </pc:spChg>
        <pc:spChg chg="mod">
          <ac:chgData name="Saar Stern" userId="f9fcfffa-54a1-4e6e-9f43-ff97eb9b0b7c" providerId="ADAL" clId="{2F5ACE2C-2288-4ABF-ABCE-37D91AF38F45}" dt="2023-12-15T10:05:49.118" v="1629" actId="1076"/>
          <ac:spMkLst>
            <pc:docMk/>
            <pc:sldMk cId="116394654" sldId="345"/>
            <ac:spMk id="4" creationId="{FB17A254-5CC5-1B8F-06CD-98ADF1478031}"/>
          </ac:spMkLst>
        </pc:spChg>
        <pc:spChg chg="mod">
          <ac:chgData name="Saar Stern" userId="f9fcfffa-54a1-4e6e-9f43-ff97eb9b0b7c" providerId="ADAL" clId="{2F5ACE2C-2288-4ABF-ABCE-37D91AF38F45}" dt="2023-12-14T16:19:11.909" v="604" actId="20577"/>
          <ac:spMkLst>
            <pc:docMk/>
            <pc:sldMk cId="116394654" sldId="345"/>
            <ac:spMk id="5" creationId="{00000000-0000-0000-0000-000000000000}"/>
          </ac:spMkLst>
        </pc:spChg>
        <pc:spChg chg="add del mod">
          <ac:chgData name="Saar Stern" userId="f9fcfffa-54a1-4e6e-9f43-ff97eb9b0b7c" providerId="ADAL" clId="{2F5ACE2C-2288-4ABF-ABCE-37D91AF38F45}" dt="2023-12-14T16:10:20.532" v="466" actId="478"/>
          <ac:spMkLst>
            <pc:docMk/>
            <pc:sldMk cId="116394654" sldId="345"/>
            <ac:spMk id="45" creationId="{0682D16F-9BB5-CB9C-0290-6DECBF08F22C}"/>
          </ac:spMkLst>
        </pc:spChg>
        <pc:spChg chg="add mod">
          <ac:chgData name="Saar Stern" userId="f9fcfffa-54a1-4e6e-9f43-ff97eb9b0b7c" providerId="ADAL" clId="{2F5ACE2C-2288-4ABF-ABCE-37D91AF38F45}" dt="2023-12-15T08:58:45.597" v="1413" actId="115"/>
          <ac:spMkLst>
            <pc:docMk/>
            <pc:sldMk cId="116394654" sldId="345"/>
            <ac:spMk id="46" creationId="{1B15C099-A67E-AEBA-1BBB-72C4B8B2F1DE}"/>
          </ac:spMkLst>
        </pc:spChg>
        <pc:spChg chg="add mod">
          <ac:chgData name="Saar Stern" userId="f9fcfffa-54a1-4e6e-9f43-ff97eb9b0b7c" providerId="ADAL" clId="{2F5ACE2C-2288-4ABF-ABCE-37D91AF38F45}" dt="2023-12-14T16:22:38.508" v="646" actId="1076"/>
          <ac:spMkLst>
            <pc:docMk/>
            <pc:sldMk cId="116394654" sldId="345"/>
            <ac:spMk id="47" creationId="{0B0D8153-43D3-D173-C0E6-52E374A52E31}"/>
          </ac:spMkLst>
        </pc:spChg>
        <pc:spChg chg="add mod">
          <ac:chgData name="Saar Stern" userId="f9fcfffa-54a1-4e6e-9f43-ff97eb9b0b7c" providerId="ADAL" clId="{2F5ACE2C-2288-4ABF-ABCE-37D91AF38F45}" dt="2023-12-14T16:32:01.999" v="758" actId="164"/>
          <ac:spMkLst>
            <pc:docMk/>
            <pc:sldMk cId="116394654" sldId="345"/>
            <ac:spMk id="48" creationId="{002E3AE7-DB9E-AEC7-A05A-E031973CE5B0}"/>
          </ac:spMkLst>
        </pc:spChg>
        <pc:spChg chg="del mod">
          <ac:chgData name="Saar Stern" userId="f9fcfffa-54a1-4e6e-9f43-ff97eb9b0b7c" providerId="ADAL" clId="{2F5ACE2C-2288-4ABF-ABCE-37D91AF38F45}" dt="2023-12-14T16:37:16.386" v="828" actId="478"/>
          <ac:spMkLst>
            <pc:docMk/>
            <pc:sldMk cId="116394654" sldId="345"/>
            <ac:spMk id="49" creationId="{7DDA2269-0027-E677-9A8A-15DF4B29FF85}"/>
          </ac:spMkLst>
        </pc:spChg>
        <pc:spChg chg="del">
          <ac:chgData name="Saar Stern" userId="f9fcfffa-54a1-4e6e-9f43-ff97eb9b0b7c" providerId="ADAL" clId="{2F5ACE2C-2288-4ABF-ABCE-37D91AF38F45}" dt="2023-12-14T16:37:18.176" v="829" actId="478"/>
          <ac:spMkLst>
            <pc:docMk/>
            <pc:sldMk cId="116394654" sldId="345"/>
            <ac:spMk id="50" creationId="{71E4F385-88DD-5FED-39D5-E0E6989D0671}"/>
          </ac:spMkLst>
        </pc:spChg>
        <pc:spChg chg="add mod ord">
          <ac:chgData name="Saar Stern" userId="f9fcfffa-54a1-4e6e-9f43-ff97eb9b0b7c" providerId="ADAL" clId="{2F5ACE2C-2288-4ABF-ABCE-37D91AF38F45}" dt="2023-12-15T10:07:18.174" v="1646" actId="166"/>
          <ac:spMkLst>
            <pc:docMk/>
            <pc:sldMk cId="116394654" sldId="345"/>
            <ac:spMk id="53" creationId="{176B2AEF-538D-4558-CCA9-4CC568410A4C}"/>
          </ac:spMkLst>
        </pc:spChg>
        <pc:spChg chg="add mod">
          <ac:chgData name="Saar Stern" userId="f9fcfffa-54a1-4e6e-9f43-ff97eb9b0b7c" providerId="ADAL" clId="{2F5ACE2C-2288-4ABF-ABCE-37D91AF38F45}" dt="2023-12-14T16:26:12.682" v="700" actId="20577"/>
          <ac:spMkLst>
            <pc:docMk/>
            <pc:sldMk cId="116394654" sldId="345"/>
            <ac:spMk id="55" creationId="{947E8EE6-A56F-498A-1D89-D8A5A19024B3}"/>
          </ac:spMkLst>
        </pc:spChg>
        <pc:spChg chg="add mod">
          <ac:chgData name="Saar Stern" userId="f9fcfffa-54a1-4e6e-9f43-ff97eb9b0b7c" providerId="ADAL" clId="{2F5ACE2C-2288-4ABF-ABCE-37D91AF38F45}" dt="2023-12-14T16:32:01.999" v="758" actId="164"/>
          <ac:spMkLst>
            <pc:docMk/>
            <pc:sldMk cId="116394654" sldId="345"/>
            <ac:spMk id="69" creationId="{EACB693A-01D1-D037-6154-0B5919179C7C}"/>
          </ac:spMkLst>
        </pc:spChg>
        <pc:spChg chg="add mod ord">
          <ac:chgData name="Saar Stern" userId="f9fcfffa-54a1-4e6e-9f43-ff97eb9b0b7c" providerId="ADAL" clId="{2F5ACE2C-2288-4ABF-ABCE-37D91AF38F45}" dt="2023-12-15T10:07:45.042" v="1652" actId="14100"/>
          <ac:spMkLst>
            <pc:docMk/>
            <pc:sldMk cId="116394654" sldId="345"/>
            <ac:spMk id="70" creationId="{A4ED44EA-7EC4-3A3D-4814-DAEA170A3479}"/>
          </ac:spMkLst>
        </pc:spChg>
        <pc:spChg chg="add mod">
          <ac:chgData name="Saar Stern" userId="f9fcfffa-54a1-4e6e-9f43-ff97eb9b0b7c" providerId="ADAL" clId="{2F5ACE2C-2288-4ABF-ABCE-37D91AF38F45}" dt="2023-12-14T16:32:01.999" v="758" actId="164"/>
          <ac:spMkLst>
            <pc:docMk/>
            <pc:sldMk cId="116394654" sldId="345"/>
            <ac:spMk id="72" creationId="{53C7C577-55A2-8300-DDAC-6E10EB41C287}"/>
          </ac:spMkLst>
        </pc:spChg>
        <pc:spChg chg="add mod ord">
          <ac:chgData name="Saar Stern" userId="f9fcfffa-54a1-4e6e-9f43-ff97eb9b0b7c" providerId="ADAL" clId="{2F5ACE2C-2288-4ABF-ABCE-37D91AF38F45}" dt="2023-12-15T08:58:49.668" v="1414" actId="1076"/>
          <ac:spMkLst>
            <pc:docMk/>
            <pc:sldMk cId="116394654" sldId="345"/>
            <ac:spMk id="74" creationId="{F6FA97E4-5124-75E8-1CEE-008E090477D6}"/>
          </ac:spMkLst>
        </pc:spChg>
        <pc:spChg chg="add mod ord">
          <ac:chgData name="Saar Stern" userId="f9fcfffa-54a1-4e6e-9f43-ff97eb9b0b7c" providerId="ADAL" clId="{2F5ACE2C-2288-4ABF-ABCE-37D91AF38F45}" dt="2023-12-15T10:07:22.713" v="1647" actId="166"/>
          <ac:spMkLst>
            <pc:docMk/>
            <pc:sldMk cId="116394654" sldId="345"/>
            <ac:spMk id="75" creationId="{D8E063F1-5524-8430-FC9B-9B8E3E5E6286}"/>
          </ac:spMkLst>
        </pc:spChg>
        <pc:spChg chg="add mod ord">
          <ac:chgData name="Saar Stern" userId="f9fcfffa-54a1-4e6e-9f43-ff97eb9b0b7c" providerId="ADAL" clId="{2F5ACE2C-2288-4ABF-ABCE-37D91AF38F45}" dt="2023-12-15T10:07:42.295" v="1651" actId="171"/>
          <ac:spMkLst>
            <pc:docMk/>
            <pc:sldMk cId="116394654" sldId="345"/>
            <ac:spMk id="76" creationId="{2E201942-562A-50A5-C13E-6F1C9C4764E6}"/>
          </ac:spMkLst>
        </pc:spChg>
        <pc:spChg chg="add mod">
          <ac:chgData name="Saar Stern" userId="f9fcfffa-54a1-4e6e-9f43-ff97eb9b0b7c" providerId="ADAL" clId="{2F5ACE2C-2288-4ABF-ABCE-37D91AF38F45}" dt="2023-12-15T09:02:09.250" v="1429" actId="207"/>
          <ac:spMkLst>
            <pc:docMk/>
            <pc:sldMk cId="116394654" sldId="345"/>
            <ac:spMk id="77" creationId="{E27591A5-516D-F49D-F891-0D6754903171}"/>
          </ac:spMkLst>
        </pc:spChg>
        <pc:spChg chg="add mod">
          <ac:chgData name="Saar Stern" userId="f9fcfffa-54a1-4e6e-9f43-ff97eb9b0b7c" providerId="ADAL" clId="{2F5ACE2C-2288-4ABF-ABCE-37D91AF38F45}" dt="2023-12-15T09:02:09.250" v="1429" actId="207"/>
          <ac:spMkLst>
            <pc:docMk/>
            <pc:sldMk cId="116394654" sldId="345"/>
            <ac:spMk id="78" creationId="{D06BD3BF-568D-FFA7-5A75-A9D9DC3AC2EB}"/>
          </ac:spMkLst>
        </pc:spChg>
        <pc:grpChg chg="mod">
          <ac:chgData name="Saar Stern" userId="f9fcfffa-54a1-4e6e-9f43-ff97eb9b0b7c" providerId="ADAL" clId="{2F5ACE2C-2288-4ABF-ABCE-37D91AF38F45}" dt="2023-12-14T16:10:15.798" v="464" actId="1076"/>
          <ac:grpSpMkLst>
            <pc:docMk/>
            <pc:sldMk cId="116394654" sldId="345"/>
            <ac:grpSpMk id="2" creationId="{EA92CB87-DB6E-6B1C-329B-E7ADA870EBEC}"/>
          </ac:grpSpMkLst>
        </pc:grpChg>
        <pc:grpChg chg="add mod">
          <ac:chgData name="Saar Stern" userId="f9fcfffa-54a1-4e6e-9f43-ff97eb9b0b7c" providerId="ADAL" clId="{2F5ACE2C-2288-4ABF-ABCE-37D91AF38F45}" dt="2023-12-14T16:32:01.999" v="758" actId="164"/>
          <ac:grpSpMkLst>
            <pc:docMk/>
            <pc:sldMk cId="116394654" sldId="345"/>
            <ac:grpSpMk id="73" creationId="{0A969D21-5657-59C0-DD00-52DFF2C51061}"/>
          </ac:grpSpMkLst>
        </pc:grpChg>
        <pc:grpChg chg="add mod ord">
          <ac:chgData name="Saar Stern" userId="f9fcfffa-54a1-4e6e-9f43-ff97eb9b0b7c" providerId="ADAL" clId="{2F5ACE2C-2288-4ABF-ABCE-37D91AF38F45}" dt="2023-12-15T10:07:57.707" v="1653" actId="166"/>
          <ac:grpSpMkLst>
            <pc:docMk/>
            <pc:sldMk cId="116394654" sldId="345"/>
            <ac:grpSpMk id="79" creationId="{352D86DA-7088-8210-BFD5-C8E4A17A3DB5}"/>
          </ac:grpSpMkLst>
        </pc:grpChg>
        <pc:cxnChg chg="add mod">
          <ac:chgData name="Saar Stern" userId="f9fcfffa-54a1-4e6e-9f43-ff97eb9b0b7c" providerId="ADAL" clId="{2F5ACE2C-2288-4ABF-ABCE-37D91AF38F45}" dt="2023-12-14T16:32:01.999" v="758" actId="164"/>
          <ac:cxnSpMkLst>
            <pc:docMk/>
            <pc:sldMk cId="116394654" sldId="345"/>
            <ac:cxnSpMk id="51" creationId="{769F8E49-7076-7FFD-0E3E-04909EB241F3}"/>
          </ac:cxnSpMkLst>
        </pc:cxnChg>
        <pc:cxnChg chg="add mod">
          <ac:chgData name="Saar Stern" userId="f9fcfffa-54a1-4e6e-9f43-ff97eb9b0b7c" providerId="ADAL" clId="{2F5ACE2C-2288-4ABF-ABCE-37D91AF38F45}" dt="2023-12-14T16:32:01.999" v="758" actId="164"/>
          <ac:cxnSpMkLst>
            <pc:docMk/>
            <pc:sldMk cId="116394654" sldId="345"/>
            <ac:cxnSpMk id="54" creationId="{1145ACA9-D6ED-2A15-5DA0-77C9ED275844}"/>
          </ac:cxnSpMkLst>
        </pc:cxnChg>
        <pc:cxnChg chg="add mod">
          <ac:chgData name="Saar Stern" userId="f9fcfffa-54a1-4e6e-9f43-ff97eb9b0b7c" providerId="ADAL" clId="{2F5ACE2C-2288-4ABF-ABCE-37D91AF38F45}" dt="2023-12-14T16:32:01.999" v="758" actId="164"/>
          <ac:cxnSpMkLst>
            <pc:docMk/>
            <pc:sldMk cId="116394654" sldId="345"/>
            <ac:cxnSpMk id="56" creationId="{9232B32A-3BAA-E9BC-CF5B-540A53B2A65F}"/>
          </ac:cxnSpMkLst>
        </pc:cxnChg>
        <pc:cxnChg chg="add mod">
          <ac:chgData name="Saar Stern" userId="f9fcfffa-54a1-4e6e-9f43-ff97eb9b0b7c" providerId="ADAL" clId="{2F5ACE2C-2288-4ABF-ABCE-37D91AF38F45}" dt="2023-12-14T16:32:01.999" v="758" actId="164"/>
          <ac:cxnSpMkLst>
            <pc:docMk/>
            <pc:sldMk cId="116394654" sldId="345"/>
            <ac:cxnSpMk id="59" creationId="{1E9C96A8-EF50-8A5D-4928-5C2AB49087A2}"/>
          </ac:cxnSpMkLst>
        </pc:cxnChg>
        <pc:cxnChg chg="add del mod">
          <ac:chgData name="Saar Stern" userId="f9fcfffa-54a1-4e6e-9f43-ff97eb9b0b7c" providerId="ADAL" clId="{2F5ACE2C-2288-4ABF-ABCE-37D91AF38F45}" dt="2023-12-14T16:26:52.243" v="710" actId="478"/>
          <ac:cxnSpMkLst>
            <pc:docMk/>
            <pc:sldMk cId="116394654" sldId="345"/>
            <ac:cxnSpMk id="60" creationId="{BDEA3BEB-C28A-86B8-BB75-43F0F9DD7352}"/>
          </ac:cxnSpMkLst>
        </pc:cxnChg>
        <pc:cxnChg chg="add mod">
          <ac:chgData name="Saar Stern" userId="f9fcfffa-54a1-4e6e-9f43-ff97eb9b0b7c" providerId="ADAL" clId="{2F5ACE2C-2288-4ABF-ABCE-37D91AF38F45}" dt="2023-12-14T16:32:01.999" v="758" actId="164"/>
          <ac:cxnSpMkLst>
            <pc:docMk/>
            <pc:sldMk cId="116394654" sldId="345"/>
            <ac:cxnSpMk id="62" creationId="{FBCDBF41-4C95-BE86-7E95-6C7F3BAEE00D}"/>
          </ac:cxnSpMkLst>
        </pc:cxnChg>
        <pc:cxnChg chg="add mod">
          <ac:chgData name="Saar Stern" userId="f9fcfffa-54a1-4e6e-9f43-ff97eb9b0b7c" providerId="ADAL" clId="{2F5ACE2C-2288-4ABF-ABCE-37D91AF38F45}" dt="2023-12-14T16:32:01.999" v="758" actId="164"/>
          <ac:cxnSpMkLst>
            <pc:docMk/>
            <pc:sldMk cId="116394654" sldId="345"/>
            <ac:cxnSpMk id="65" creationId="{B1539FBD-9058-A582-6862-8B075FD2E3CB}"/>
          </ac:cxnSpMkLst>
        </pc:cxnChg>
        <pc:cxnChg chg="add mod">
          <ac:chgData name="Saar Stern" userId="f9fcfffa-54a1-4e6e-9f43-ff97eb9b0b7c" providerId="ADAL" clId="{2F5ACE2C-2288-4ABF-ABCE-37D91AF38F45}" dt="2023-12-14T16:32:01.999" v="758" actId="164"/>
          <ac:cxnSpMkLst>
            <pc:docMk/>
            <pc:sldMk cId="116394654" sldId="345"/>
            <ac:cxnSpMk id="71" creationId="{4B3E32ED-3D07-732D-3985-B8329137ED3E}"/>
          </ac:cxnSpMkLst>
        </pc:cxnChg>
      </pc:sldChg>
      <pc:sldChg chg="delSp modSp mod">
        <pc:chgData name="Saar Stern" userId="f9fcfffa-54a1-4e6e-9f43-ff97eb9b0b7c" providerId="ADAL" clId="{2F5ACE2C-2288-4ABF-ABCE-37D91AF38F45}" dt="2023-12-15T10:08:23.181" v="1656" actId="20577"/>
        <pc:sldMkLst>
          <pc:docMk/>
          <pc:sldMk cId="755387613" sldId="353"/>
        </pc:sldMkLst>
        <pc:spChg chg="mod">
          <ac:chgData name="Saar Stern" userId="f9fcfffa-54a1-4e6e-9f43-ff97eb9b0b7c" providerId="ADAL" clId="{2F5ACE2C-2288-4ABF-ABCE-37D91AF38F45}" dt="2023-12-15T10:08:23.181" v="1656" actId="20577"/>
          <ac:spMkLst>
            <pc:docMk/>
            <pc:sldMk cId="755387613" sldId="353"/>
            <ac:spMk id="4" creationId="{FB17A254-5CC5-1B8F-06CD-98ADF1478031}"/>
          </ac:spMkLst>
        </pc:spChg>
        <pc:spChg chg="mod">
          <ac:chgData name="Saar Stern" userId="f9fcfffa-54a1-4e6e-9f43-ff97eb9b0b7c" providerId="ADAL" clId="{2F5ACE2C-2288-4ABF-ABCE-37D91AF38F45}" dt="2023-12-14T16:19:21.775" v="608" actId="20577"/>
          <ac:spMkLst>
            <pc:docMk/>
            <pc:sldMk cId="755387613" sldId="353"/>
            <ac:spMk id="5" creationId="{00000000-0000-0000-0000-000000000000}"/>
          </ac:spMkLst>
        </pc:spChg>
        <pc:picChg chg="del">
          <ac:chgData name="Saar Stern" userId="f9fcfffa-54a1-4e6e-9f43-ff97eb9b0b7c" providerId="ADAL" clId="{2F5ACE2C-2288-4ABF-ABCE-37D91AF38F45}" dt="2023-12-15T09:47:51.858" v="1533" actId="478"/>
          <ac:picMkLst>
            <pc:docMk/>
            <pc:sldMk cId="755387613" sldId="353"/>
            <ac:picMk id="6" creationId="{52F25F76-5418-2C1B-DB72-B3F557BEE2F0}"/>
          </ac:picMkLst>
        </pc:picChg>
      </pc:sldChg>
      <pc:sldChg chg="delSp modSp mod">
        <pc:chgData name="Saar Stern" userId="f9fcfffa-54a1-4e6e-9f43-ff97eb9b0b7c" providerId="ADAL" clId="{2F5ACE2C-2288-4ABF-ABCE-37D91AF38F45}" dt="2023-12-15T10:09:45.405" v="1667" actId="1076"/>
        <pc:sldMkLst>
          <pc:docMk/>
          <pc:sldMk cId="3366106682" sldId="354"/>
        </pc:sldMkLst>
        <pc:spChg chg="mod">
          <ac:chgData name="Saar Stern" userId="f9fcfffa-54a1-4e6e-9f43-ff97eb9b0b7c" providerId="ADAL" clId="{2F5ACE2C-2288-4ABF-ABCE-37D91AF38F45}" dt="2023-12-15T10:09:45.405" v="1667" actId="1076"/>
          <ac:spMkLst>
            <pc:docMk/>
            <pc:sldMk cId="3366106682" sldId="354"/>
            <ac:spMk id="3" creationId="{00000000-0000-0000-0000-000000000000}"/>
          </ac:spMkLst>
        </pc:spChg>
        <pc:spChg chg="mod">
          <ac:chgData name="Saar Stern" userId="f9fcfffa-54a1-4e6e-9f43-ff97eb9b0b7c" providerId="ADAL" clId="{2F5ACE2C-2288-4ABF-ABCE-37D91AF38F45}" dt="2023-12-15T10:09:39.395" v="1666" actId="1076"/>
          <ac:spMkLst>
            <pc:docMk/>
            <pc:sldMk cId="3366106682" sldId="354"/>
            <ac:spMk id="4" creationId="{FB17A254-5CC5-1B8F-06CD-98ADF1478031}"/>
          </ac:spMkLst>
        </pc:spChg>
        <pc:spChg chg="mod">
          <ac:chgData name="Saar Stern" userId="f9fcfffa-54a1-4e6e-9f43-ff97eb9b0b7c" providerId="ADAL" clId="{2F5ACE2C-2288-4ABF-ABCE-37D91AF38F45}" dt="2023-12-15T09:35:29.901" v="1502" actId="2711"/>
          <ac:spMkLst>
            <pc:docMk/>
            <pc:sldMk cId="3366106682" sldId="354"/>
            <ac:spMk id="5" creationId="{00000000-0000-0000-0000-000000000000}"/>
          </ac:spMkLst>
        </pc:spChg>
        <pc:picChg chg="del">
          <ac:chgData name="Saar Stern" userId="f9fcfffa-54a1-4e6e-9f43-ff97eb9b0b7c" providerId="ADAL" clId="{2F5ACE2C-2288-4ABF-ABCE-37D91AF38F45}" dt="2023-12-15T09:47:46.249" v="1531" actId="478"/>
          <ac:picMkLst>
            <pc:docMk/>
            <pc:sldMk cId="3366106682" sldId="354"/>
            <ac:picMk id="6" creationId="{52F25F76-5418-2C1B-DB72-B3F557BEE2F0}"/>
          </ac:picMkLst>
        </pc:picChg>
      </pc:sldChg>
      <pc:sldChg chg="addSp delSp modSp mod">
        <pc:chgData name="Saar Stern" userId="f9fcfffa-54a1-4e6e-9f43-ff97eb9b0b7c" providerId="ADAL" clId="{2F5ACE2C-2288-4ABF-ABCE-37D91AF38F45}" dt="2023-12-15T10:10:10.311" v="1669" actId="1076"/>
        <pc:sldMkLst>
          <pc:docMk/>
          <pc:sldMk cId="1212275125" sldId="355"/>
        </pc:sldMkLst>
        <pc:spChg chg="del">
          <ac:chgData name="Saar Stern" userId="f9fcfffa-54a1-4e6e-9f43-ff97eb9b0b7c" providerId="ADAL" clId="{2F5ACE2C-2288-4ABF-ABCE-37D91AF38F45}" dt="2023-12-15T07:14:41.703" v="944" actId="478"/>
          <ac:spMkLst>
            <pc:docMk/>
            <pc:sldMk cId="1212275125" sldId="355"/>
            <ac:spMk id="3" creationId="{00000000-0000-0000-0000-000000000000}"/>
          </ac:spMkLst>
        </pc:spChg>
        <pc:spChg chg="mod">
          <ac:chgData name="Saar Stern" userId="f9fcfffa-54a1-4e6e-9f43-ff97eb9b0b7c" providerId="ADAL" clId="{2F5ACE2C-2288-4ABF-ABCE-37D91AF38F45}" dt="2023-12-15T10:08:56.363" v="1660" actId="1076"/>
          <ac:spMkLst>
            <pc:docMk/>
            <pc:sldMk cId="1212275125" sldId="355"/>
            <ac:spMk id="4" creationId="{FB17A254-5CC5-1B8F-06CD-98ADF1478031}"/>
          </ac:spMkLst>
        </pc:spChg>
        <pc:spChg chg="mod">
          <ac:chgData name="Saar Stern" userId="f9fcfffa-54a1-4e6e-9f43-ff97eb9b0b7c" providerId="ADAL" clId="{2F5ACE2C-2288-4ABF-ABCE-37D91AF38F45}" dt="2023-12-14T16:19:30.611" v="616" actId="20577"/>
          <ac:spMkLst>
            <pc:docMk/>
            <pc:sldMk cId="1212275125" sldId="355"/>
            <ac:spMk id="5" creationId="{00000000-0000-0000-0000-000000000000}"/>
          </ac:spMkLst>
        </pc:spChg>
        <pc:spChg chg="add del mod">
          <ac:chgData name="Saar Stern" userId="f9fcfffa-54a1-4e6e-9f43-ff97eb9b0b7c" providerId="ADAL" clId="{2F5ACE2C-2288-4ABF-ABCE-37D91AF38F45}" dt="2023-12-15T07:15:24.957" v="948" actId="478"/>
          <ac:spMkLst>
            <pc:docMk/>
            <pc:sldMk cId="1212275125" sldId="355"/>
            <ac:spMk id="8" creationId="{BCC0863D-3B67-E855-E854-5A6D79F152AF}"/>
          </ac:spMkLst>
        </pc:spChg>
        <pc:spChg chg="del mod">
          <ac:chgData name="Saar Stern" userId="f9fcfffa-54a1-4e6e-9f43-ff97eb9b0b7c" providerId="ADAL" clId="{2F5ACE2C-2288-4ABF-ABCE-37D91AF38F45}" dt="2023-12-15T07:13:16.960" v="917" actId="478"/>
          <ac:spMkLst>
            <pc:docMk/>
            <pc:sldMk cId="1212275125" sldId="355"/>
            <ac:spMk id="9" creationId="{4FDC10F6-0DB1-D4E3-A9CB-57FB9D0B36C0}"/>
          </ac:spMkLst>
        </pc:spChg>
        <pc:spChg chg="add mod">
          <ac:chgData name="Saar Stern" userId="f9fcfffa-54a1-4e6e-9f43-ff97eb9b0b7c" providerId="ADAL" clId="{2F5ACE2C-2288-4ABF-ABCE-37D91AF38F45}" dt="2023-12-15T10:08:59.845" v="1661" actId="1076"/>
          <ac:spMkLst>
            <pc:docMk/>
            <pc:sldMk cId="1212275125" sldId="355"/>
            <ac:spMk id="14" creationId="{33049937-93C3-8B10-0145-2FFEC582C862}"/>
          </ac:spMkLst>
        </pc:spChg>
        <pc:spChg chg="add mod">
          <ac:chgData name="Saar Stern" userId="f9fcfffa-54a1-4e6e-9f43-ff97eb9b0b7c" providerId="ADAL" clId="{2F5ACE2C-2288-4ABF-ABCE-37D91AF38F45}" dt="2023-12-15T09:35:35.787" v="1503" actId="2711"/>
          <ac:spMkLst>
            <pc:docMk/>
            <pc:sldMk cId="1212275125" sldId="355"/>
            <ac:spMk id="18" creationId="{B9534E02-F7D5-8408-F1B8-992A5FF5734E}"/>
          </ac:spMkLst>
        </pc:spChg>
        <pc:picChg chg="del mod">
          <ac:chgData name="Saar Stern" userId="f9fcfffa-54a1-4e6e-9f43-ff97eb9b0b7c" providerId="ADAL" clId="{2F5ACE2C-2288-4ABF-ABCE-37D91AF38F45}" dt="2023-12-15T07:24:18.748" v="962" actId="478"/>
          <ac:picMkLst>
            <pc:docMk/>
            <pc:sldMk cId="1212275125" sldId="355"/>
            <ac:picMk id="2" creationId="{4A457C9E-75DA-FEDC-3939-3A2CA71BA509}"/>
          </ac:picMkLst>
        </pc:picChg>
        <pc:picChg chg="del">
          <ac:chgData name="Saar Stern" userId="f9fcfffa-54a1-4e6e-9f43-ff97eb9b0b7c" providerId="ADAL" clId="{2F5ACE2C-2288-4ABF-ABCE-37D91AF38F45}" dt="2023-12-15T09:47:43.692" v="1530" actId="478"/>
          <ac:picMkLst>
            <pc:docMk/>
            <pc:sldMk cId="1212275125" sldId="355"/>
            <ac:picMk id="6" creationId="{52F25F76-5418-2C1B-DB72-B3F557BEE2F0}"/>
          </ac:picMkLst>
        </pc:picChg>
        <pc:picChg chg="add mod">
          <ac:chgData name="Saar Stern" userId="f9fcfffa-54a1-4e6e-9f43-ff97eb9b0b7c" providerId="ADAL" clId="{2F5ACE2C-2288-4ABF-ABCE-37D91AF38F45}" dt="2023-12-15T10:10:04.658" v="1668" actId="1076"/>
          <ac:picMkLst>
            <pc:docMk/>
            <pc:sldMk cId="1212275125" sldId="355"/>
            <ac:picMk id="11" creationId="{0836252F-C64C-5CE0-AC4F-08BB44BB8306}"/>
          </ac:picMkLst>
        </pc:picChg>
        <pc:picChg chg="add mod">
          <ac:chgData name="Saar Stern" userId="f9fcfffa-54a1-4e6e-9f43-ff97eb9b0b7c" providerId="ADAL" clId="{2F5ACE2C-2288-4ABF-ABCE-37D91AF38F45}" dt="2023-12-15T10:10:10.311" v="1669" actId="1076"/>
          <ac:picMkLst>
            <pc:docMk/>
            <pc:sldMk cId="1212275125" sldId="355"/>
            <ac:picMk id="13" creationId="{09E503AB-ABC7-3F11-950B-19B3972BFB22}"/>
          </ac:picMkLst>
        </pc:picChg>
        <pc:picChg chg="del mod">
          <ac:chgData name="Saar Stern" userId="f9fcfffa-54a1-4e6e-9f43-ff97eb9b0b7c" providerId="ADAL" clId="{2F5ACE2C-2288-4ABF-ABCE-37D91AF38F45}" dt="2023-12-15T07:23:25.372" v="949" actId="478"/>
          <ac:picMkLst>
            <pc:docMk/>
            <pc:sldMk cId="1212275125" sldId="355"/>
            <ac:picMk id="22" creationId="{6E11E492-40A3-701B-F2D9-AC8B73FD2815}"/>
          </ac:picMkLst>
        </pc:picChg>
        <pc:cxnChg chg="add mod">
          <ac:chgData name="Saar Stern" userId="f9fcfffa-54a1-4e6e-9f43-ff97eb9b0b7c" providerId="ADAL" clId="{2F5ACE2C-2288-4ABF-ABCE-37D91AF38F45}" dt="2023-12-15T10:09:02.441" v="1662" actId="1076"/>
          <ac:cxnSpMkLst>
            <pc:docMk/>
            <pc:sldMk cId="1212275125" sldId="355"/>
            <ac:cxnSpMk id="16" creationId="{068090EA-5605-5AB4-CD20-FDC7EAA47FB4}"/>
          </ac:cxnSpMkLst>
        </pc:cxnChg>
      </pc:sldChg>
      <pc:sldChg chg="del">
        <pc:chgData name="Saar Stern" userId="f9fcfffa-54a1-4e6e-9f43-ff97eb9b0b7c" providerId="ADAL" clId="{2F5ACE2C-2288-4ABF-ABCE-37D91AF38F45}" dt="2023-12-14T15:22:36.330" v="261" actId="47"/>
        <pc:sldMkLst>
          <pc:docMk/>
          <pc:sldMk cId="1813480119" sldId="356"/>
        </pc:sldMkLst>
      </pc:sldChg>
      <pc:sldChg chg="addSp delSp modSp mod">
        <pc:chgData name="Saar Stern" userId="f9fcfffa-54a1-4e6e-9f43-ff97eb9b0b7c" providerId="ADAL" clId="{2F5ACE2C-2288-4ABF-ABCE-37D91AF38F45}" dt="2023-12-15T10:13:29.284" v="1709" actId="1076"/>
        <pc:sldMkLst>
          <pc:docMk/>
          <pc:sldMk cId="1400439215" sldId="357"/>
        </pc:sldMkLst>
        <pc:spChg chg="mod">
          <ac:chgData name="Saar Stern" userId="f9fcfffa-54a1-4e6e-9f43-ff97eb9b0b7c" providerId="ADAL" clId="{2F5ACE2C-2288-4ABF-ABCE-37D91AF38F45}" dt="2023-12-15T08:57:53.538" v="1409" actId="207"/>
          <ac:spMkLst>
            <pc:docMk/>
            <pc:sldMk cId="1400439215" sldId="357"/>
            <ac:spMk id="2" creationId="{B0A55FA4-2D80-7BD0-2EC2-562E34C92140}"/>
          </ac:spMkLst>
        </pc:spChg>
        <pc:spChg chg="add del mod">
          <ac:chgData name="Saar Stern" userId="f9fcfffa-54a1-4e6e-9f43-ff97eb9b0b7c" providerId="ADAL" clId="{2F5ACE2C-2288-4ABF-ABCE-37D91AF38F45}" dt="2023-12-15T08:55:57.529" v="1383" actId="478"/>
          <ac:spMkLst>
            <pc:docMk/>
            <pc:sldMk cId="1400439215" sldId="357"/>
            <ac:spMk id="4" creationId="{FB17A254-5CC5-1B8F-06CD-98ADF1478031}"/>
          </ac:spMkLst>
        </pc:spChg>
        <pc:spChg chg="mod">
          <ac:chgData name="Saar Stern" userId="f9fcfffa-54a1-4e6e-9f43-ff97eb9b0b7c" providerId="ADAL" clId="{2F5ACE2C-2288-4ABF-ABCE-37D91AF38F45}" dt="2023-12-14T16:19:42.648" v="622" actId="20577"/>
          <ac:spMkLst>
            <pc:docMk/>
            <pc:sldMk cId="1400439215" sldId="357"/>
            <ac:spMk id="5" creationId="{00000000-0000-0000-0000-000000000000}"/>
          </ac:spMkLst>
        </pc:spChg>
        <pc:spChg chg="add del mod">
          <ac:chgData name="Saar Stern" userId="f9fcfffa-54a1-4e6e-9f43-ff97eb9b0b7c" providerId="ADAL" clId="{2F5ACE2C-2288-4ABF-ABCE-37D91AF38F45}" dt="2023-12-15T08:13:59.024" v="1241" actId="478"/>
          <ac:spMkLst>
            <pc:docMk/>
            <pc:sldMk cId="1400439215" sldId="357"/>
            <ac:spMk id="18" creationId="{7CE1D33B-4037-B46E-294C-6DBC7BD6B0DA}"/>
          </ac:spMkLst>
        </pc:spChg>
        <pc:spChg chg="add del mod">
          <ac:chgData name="Saar Stern" userId="f9fcfffa-54a1-4e6e-9f43-ff97eb9b0b7c" providerId="ADAL" clId="{2F5ACE2C-2288-4ABF-ABCE-37D91AF38F45}" dt="2023-12-15T08:55:59.956" v="1384" actId="478"/>
          <ac:spMkLst>
            <pc:docMk/>
            <pc:sldMk cId="1400439215" sldId="357"/>
            <ac:spMk id="22" creationId="{7F93A459-CC17-89B9-B680-43725A99598A}"/>
          </ac:spMkLst>
        </pc:spChg>
        <pc:spChg chg="add mod">
          <ac:chgData name="Saar Stern" userId="f9fcfffa-54a1-4e6e-9f43-ff97eb9b0b7c" providerId="ADAL" clId="{2F5ACE2C-2288-4ABF-ABCE-37D91AF38F45}" dt="2023-12-15T09:36:24.760" v="1513" actId="20577"/>
          <ac:spMkLst>
            <pc:docMk/>
            <pc:sldMk cId="1400439215" sldId="357"/>
            <ac:spMk id="25" creationId="{B4989A73-ACA3-6C6A-83F4-7EDBA62C073C}"/>
          </ac:spMkLst>
        </pc:spChg>
        <pc:picChg chg="del">
          <ac:chgData name="Saar Stern" userId="f9fcfffa-54a1-4e6e-9f43-ff97eb9b0b7c" providerId="ADAL" clId="{2F5ACE2C-2288-4ABF-ABCE-37D91AF38F45}" dt="2023-12-15T09:47:30.002" v="1525" actId="478"/>
          <ac:picMkLst>
            <pc:docMk/>
            <pc:sldMk cId="1400439215" sldId="357"/>
            <ac:picMk id="6" creationId="{52F25F76-5418-2C1B-DB72-B3F557BEE2F0}"/>
          </ac:picMkLst>
        </pc:picChg>
        <pc:picChg chg="add del mod ord">
          <ac:chgData name="Saar Stern" userId="f9fcfffa-54a1-4e6e-9f43-ff97eb9b0b7c" providerId="ADAL" clId="{2F5ACE2C-2288-4ABF-ABCE-37D91AF38F45}" dt="2023-12-15T07:53:11" v="1231" actId="478"/>
          <ac:picMkLst>
            <pc:docMk/>
            <pc:sldMk cId="1400439215" sldId="357"/>
            <ac:picMk id="8" creationId="{EF5DFC39-94B0-9447-8B4B-3F055754921C}"/>
          </ac:picMkLst>
        </pc:picChg>
        <pc:picChg chg="add mod ord">
          <ac:chgData name="Saar Stern" userId="f9fcfffa-54a1-4e6e-9f43-ff97eb9b0b7c" providerId="ADAL" clId="{2F5ACE2C-2288-4ABF-ABCE-37D91AF38F45}" dt="2023-12-15T10:13:25.925" v="1708" actId="1076"/>
          <ac:picMkLst>
            <pc:docMk/>
            <pc:sldMk cId="1400439215" sldId="357"/>
            <ac:picMk id="11" creationId="{6F183E68-3EE2-99AF-F0D3-BD6388609610}"/>
          </ac:picMkLst>
        </pc:picChg>
        <pc:picChg chg="add del mod">
          <ac:chgData name="Saar Stern" userId="f9fcfffa-54a1-4e6e-9f43-ff97eb9b0b7c" providerId="ADAL" clId="{2F5ACE2C-2288-4ABF-ABCE-37D91AF38F45}" dt="2023-12-15T08:15:42.028" v="1242" actId="478"/>
          <ac:picMkLst>
            <pc:docMk/>
            <pc:sldMk cId="1400439215" sldId="357"/>
            <ac:picMk id="13" creationId="{18DD87DF-3649-B3AA-0E15-1E2ABF45F179}"/>
          </ac:picMkLst>
        </pc:picChg>
        <pc:picChg chg="del">
          <ac:chgData name="Saar Stern" userId="f9fcfffa-54a1-4e6e-9f43-ff97eb9b0b7c" providerId="ADAL" clId="{2F5ACE2C-2288-4ABF-ABCE-37D91AF38F45}" dt="2023-12-15T07:52:25.367" v="1224" actId="478"/>
          <ac:picMkLst>
            <pc:docMk/>
            <pc:sldMk cId="1400439215" sldId="357"/>
            <ac:picMk id="14" creationId="{7BC491B8-CAC5-FFF7-2FB7-612158862967}"/>
          </ac:picMkLst>
        </pc:picChg>
        <pc:picChg chg="del">
          <ac:chgData name="Saar Stern" userId="f9fcfffa-54a1-4e6e-9f43-ff97eb9b0b7c" providerId="ADAL" clId="{2F5ACE2C-2288-4ABF-ABCE-37D91AF38F45}" dt="2023-12-15T08:13:26.938" v="1235" actId="478"/>
          <ac:picMkLst>
            <pc:docMk/>
            <pc:sldMk cId="1400439215" sldId="357"/>
            <ac:picMk id="17" creationId="{4D389D85-CB88-F483-4AAF-182F5EB541FF}"/>
          </ac:picMkLst>
        </pc:picChg>
        <pc:picChg chg="add mod">
          <ac:chgData name="Saar Stern" userId="f9fcfffa-54a1-4e6e-9f43-ff97eb9b0b7c" providerId="ADAL" clId="{2F5ACE2C-2288-4ABF-ABCE-37D91AF38F45}" dt="2023-12-15T10:13:22.234" v="1707" actId="1076"/>
          <ac:picMkLst>
            <pc:docMk/>
            <pc:sldMk cId="1400439215" sldId="357"/>
            <ac:picMk id="20" creationId="{321A9180-E460-02F3-4DB7-D1B115C1C28C}"/>
          </ac:picMkLst>
        </pc:picChg>
        <pc:cxnChg chg="mod">
          <ac:chgData name="Saar Stern" userId="f9fcfffa-54a1-4e6e-9f43-ff97eb9b0b7c" providerId="ADAL" clId="{2F5ACE2C-2288-4ABF-ABCE-37D91AF38F45}" dt="2023-12-15T10:13:29.284" v="1709" actId="1076"/>
          <ac:cxnSpMkLst>
            <pc:docMk/>
            <pc:sldMk cId="1400439215" sldId="357"/>
            <ac:cxnSpMk id="10" creationId="{32E66735-91CD-7860-68BB-216F5C697EB7}"/>
          </ac:cxnSpMkLst>
        </pc:cxnChg>
      </pc:sldChg>
      <pc:sldChg chg="delSp modSp mod">
        <pc:chgData name="Saar Stern" userId="f9fcfffa-54a1-4e6e-9f43-ff97eb9b0b7c" providerId="ADAL" clId="{2F5ACE2C-2288-4ABF-ABCE-37D91AF38F45}" dt="2023-12-15T09:56:01.875" v="1568" actId="113"/>
        <pc:sldMkLst>
          <pc:docMk/>
          <pc:sldMk cId="2741093124" sldId="359"/>
        </pc:sldMkLst>
        <pc:spChg chg="mod">
          <ac:chgData name="Saar Stern" userId="f9fcfffa-54a1-4e6e-9f43-ff97eb9b0b7c" providerId="ADAL" clId="{2F5ACE2C-2288-4ABF-ABCE-37D91AF38F45}" dt="2023-12-15T09:56:01.875" v="1568" actId="113"/>
          <ac:spMkLst>
            <pc:docMk/>
            <pc:sldMk cId="2741093124" sldId="359"/>
            <ac:spMk id="4" creationId="{FB17A254-5CC5-1B8F-06CD-98ADF1478031}"/>
          </ac:spMkLst>
        </pc:spChg>
        <pc:spChg chg="mod">
          <ac:chgData name="Saar Stern" userId="f9fcfffa-54a1-4e6e-9f43-ff97eb9b0b7c" providerId="ADAL" clId="{2F5ACE2C-2288-4ABF-ABCE-37D91AF38F45}" dt="2023-12-14T15:27:14.630" v="325" actId="20577"/>
          <ac:spMkLst>
            <pc:docMk/>
            <pc:sldMk cId="2741093124" sldId="359"/>
            <ac:spMk id="5" creationId="{00000000-0000-0000-0000-000000000000}"/>
          </ac:spMkLst>
        </pc:spChg>
        <pc:picChg chg="del">
          <ac:chgData name="Saar Stern" userId="f9fcfffa-54a1-4e6e-9f43-ff97eb9b0b7c" providerId="ADAL" clId="{2F5ACE2C-2288-4ABF-ABCE-37D91AF38F45}" dt="2023-12-15T09:48:16.880" v="1541" actId="478"/>
          <ac:picMkLst>
            <pc:docMk/>
            <pc:sldMk cId="2741093124" sldId="359"/>
            <ac:picMk id="6" creationId="{52F25F76-5418-2C1B-DB72-B3F557BEE2F0}"/>
          </ac:picMkLst>
        </pc:picChg>
      </pc:sldChg>
      <pc:sldChg chg="delSp mod">
        <pc:chgData name="Saar Stern" userId="f9fcfffa-54a1-4e6e-9f43-ff97eb9b0b7c" providerId="ADAL" clId="{2F5ACE2C-2288-4ABF-ABCE-37D91AF38F45}" dt="2023-12-15T09:48:27.643" v="1543" actId="478"/>
        <pc:sldMkLst>
          <pc:docMk/>
          <pc:sldMk cId="952131267" sldId="362"/>
        </pc:sldMkLst>
        <pc:picChg chg="del">
          <ac:chgData name="Saar Stern" userId="f9fcfffa-54a1-4e6e-9f43-ff97eb9b0b7c" providerId="ADAL" clId="{2F5ACE2C-2288-4ABF-ABCE-37D91AF38F45}" dt="2023-12-15T09:48:27.643" v="1543" actId="478"/>
          <ac:picMkLst>
            <pc:docMk/>
            <pc:sldMk cId="952131267" sldId="362"/>
            <ac:picMk id="6" creationId="{52F25F76-5418-2C1B-DB72-B3F557BEE2F0}"/>
          </ac:picMkLst>
        </pc:picChg>
      </pc:sldChg>
      <pc:sldChg chg="delSp modSp mod">
        <pc:chgData name="Saar Stern" userId="f9fcfffa-54a1-4e6e-9f43-ff97eb9b0b7c" providerId="ADAL" clId="{2F5ACE2C-2288-4ABF-ABCE-37D91AF38F45}" dt="2023-12-15T09:48:02.289" v="1535" actId="478"/>
        <pc:sldMkLst>
          <pc:docMk/>
          <pc:sldMk cId="3725077177" sldId="364"/>
        </pc:sldMkLst>
        <pc:spChg chg="mod">
          <ac:chgData name="Saar Stern" userId="f9fcfffa-54a1-4e6e-9f43-ff97eb9b0b7c" providerId="ADAL" clId="{2F5ACE2C-2288-4ABF-ABCE-37D91AF38F45}" dt="2023-12-14T15:30:18.254" v="340" actId="20577"/>
          <ac:spMkLst>
            <pc:docMk/>
            <pc:sldMk cId="3725077177" sldId="364"/>
            <ac:spMk id="5" creationId="{00000000-0000-0000-0000-000000000000}"/>
          </ac:spMkLst>
        </pc:spChg>
        <pc:picChg chg="del">
          <ac:chgData name="Saar Stern" userId="f9fcfffa-54a1-4e6e-9f43-ff97eb9b0b7c" providerId="ADAL" clId="{2F5ACE2C-2288-4ABF-ABCE-37D91AF38F45}" dt="2023-12-15T09:48:02.289" v="1535" actId="478"/>
          <ac:picMkLst>
            <pc:docMk/>
            <pc:sldMk cId="3725077177" sldId="364"/>
            <ac:picMk id="6" creationId="{52F25F76-5418-2C1B-DB72-B3F557BEE2F0}"/>
          </ac:picMkLst>
        </pc:picChg>
      </pc:sldChg>
      <pc:sldChg chg="delSp modSp mod">
        <pc:chgData name="Saar Stern" userId="f9fcfffa-54a1-4e6e-9f43-ff97eb9b0b7c" providerId="ADAL" clId="{2F5ACE2C-2288-4ABF-ABCE-37D91AF38F45}" dt="2023-12-18T15:16:29.262" v="1845" actId="20577"/>
        <pc:sldMkLst>
          <pc:docMk/>
          <pc:sldMk cId="1870574190" sldId="369"/>
        </pc:sldMkLst>
        <pc:spChg chg="mod">
          <ac:chgData name="Saar Stern" userId="f9fcfffa-54a1-4e6e-9f43-ff97eb9b0b7c" providerId="ADAL" clId="{2F5ACE2C-2288-4ABF-ABCE-37D91AF38F45}" dt="2023-12-18T15:16:29.262" v="1845" actId="20577"/>
          <ac:spMkLst>
            <pc:docMk/>
            <pc:sldMk cId="1870574190" sldId="369"/>
            <ac:spMk id="3" creationId="{00000000-0000-0000-0000-000000000000}"/>
          </ac:spMkLst>
        </pc:spChg>
        <pc:spChg chg="mod">
          <ac:chgData name="Saar Stern" userId="f9fcfffa-54a1-4e6e-9f43-ff97eb9b0b7c" providerId="ADAL" clId="{2F5ACE2C-2288-4ABF-ABCE-37D91AF38F45}" dt="2023-12-15T10:18:31.571" v="1752" actId="1076"/>
          <ac:spMkLst>
            <pc:docMk/>
            <pc:sldMk cId="1870574190" sldId="369"/>
            <ac:spMk id="4" creationId="{FB17A254-5CC5-1B8F-06CD-98ADF1478031}"/>
          </ac:spMkLst>
        </pc:spChg>
        <pc:spChg chg="mod">
          <ac:chgData name="Saar Stern" userId="f9fcfffa-54a1-4e6e-9f43-ff97eb9b0b7c" providerId="ADAL" clId="{2F5ACE2C-2288-4ABF-ABCE-37D91AF38F45}" dt="2023-12-15T09:36:29.188" v="1515" actId="20577"/>
          <ac:spMkLst>
            <pc:docMk/>
            <pc:sldMk cId="1870574190" sldId="369"/>
            <ac:spMk id="5" creationId="{00000000-0000-0000-0000-000000000000}"/>
          </ac:spMkLst>
        </pc:spChg>
        <pc:picChg chg="del">
          <ac:chgData name="Saar Stern" userId="f9fcfffa-54a1-4e6e-9f43-ff97eb9b0b7c" providerId="ADAL" clId="{2F5ACE2C-2288-4ABF-ABCE-37D91AF38F45}" dt="2023-12-15T09:47:28.027" v="1524" actId="478"/>
          <ac:picMkLst>
            <pc:docMk/>
            <pc:sldMk cId="1870574190" sldId="369"/>
            <ac:picMk id="6" creationId="{52F25F76-5418-2C1B-DB72-B3F557BEE2F0}"/>
          </ac:picMkLst>
        </pc:picChg>
      </pc:sldChg>
      <pc:sldChg chg="addSp modSp mod modShow">
        <pc:chgData name="Saar Stern" userId="f9fcfffa-54a1-4e6e-9f43-ff97eb9b0b7c" providerId="ADAL" clId="{2F5ACE2C-2288-4ABF-ABCE-37D91AF38F45}" dt="2023-12-14T16:20:46.947" v="629" actId="729"/>
        <pc:sldMkLst>
          <pc:docMk/>
          <pc:sldMk cId="1391068584" sldId="373"/>
        </pc:sldMkLst>
        <pc:spChg chg="add mod">
          <ac:chgData name="Saar Stern" userId="f9fcfffa-54a1-4e6e-9f43-ff97eb9b0b7c" providerId="ADAL" clId="{2F5ACE2C-2288-4ABF-ABCE-37D91AF38F45}" dt="2023-12-14T15:30:05.269" v="338" actId="20577"/>
          <ac:spMkLst>
            <pc:docMk/>
            <pc:sldMk cId="1391068584" sldId="373"/>
            <ac:spMk id="3" creationId="{83AE5D12-2A14-D274-9261-EBF517CDD6C0}"/>
          </ac:spMkLst>
        </pc:spChg>
        <pc:spChg chg="mod">
          <ac:chgData name="Saar Stern" userId="f9fcfffa-54a1-4e6e-9f43-ff97eb9b0b7c" providerId="ADAL" clId="{2F5ACE2C-2288-4ABF-ABCE-37D91AF38F45}" dt="2023-12-14T16:00:52.188" v="444" actId="1076"/>
          <ac:spMkLst>
            <pc:docMk/>
            <pc:sldMk cId="1391068584" sldId="373"/>
            <ac:spMk id="139" creationId="{A3416F1D-B3B9-153D-E0CF-6EFBBCB19809}"/>
          </ac:spMkLst>
        </pc:spChg>
      </pc:sldChg>
      <pc:sldChg chg="addSp modSp mod modShow">
        <pc:chgData name="Saar Stern" userId="f9fcfffa-54a1-4e6e-9f43-ff97eb9b0b7c" providerId="ADAL" clId="{2F5ACE2C-2288-4ABF-ABCE-37D91AF38F45}" dt="2023-12-15T09:32:37.374" v="1484" actId="729"/>
        <pc:sldMkLst>
          <pc:docMk/>
          <pc:sldMk cId="4061547062" sldId="374"/>
        </pc:sldMkLst>
        <pc:spChg chg="add mod">
          <ac:chgData name="Saar Stern" userId="f9fcfffa-54a1-4e6e-9f43-ff97eb9b0b7c" providerId="ADAL" clId="{2F5ACE2C-2288-4ABF-ABCE-37D91AF38F45}" dt="2023-12-14T16:19:16.090" v="606" actId="20577"/>
          <ac:spMkLst>
            <pc:docMk/>
            <pc:sldMk cId="4061547062" sldId="374"/>
            <ac:spMk id="2" creationId="{0E8F3282-2AAD-A45E-B6FA-CB68A8958E5D}"/>
          </ac:spMkLst>
        </pc:spChg>
        <pc:grpChg chg="mod">
          <ac:chgData name="Saar Stern" userId="f9fcfffa-54a1-4e6e-9f43-ff97eb9b0b7c" providerId="ADAL" clId="{2F5ACE2C-2288-4ABF-ABCE-37D91AF38F45}" dt="2023-12-14T15:30:52.195" v="350" actId="1076"/>
          <ac:grpSpMkLst>
            <pc:docMk/>
            <pc:sldMk cId="4061547062" sldId="374"/>
            <ac:grpSpMk id="107" creationId="{D08FE4E9-6C1B-997E-CC0C-CED762FD6E4D}"/>
          </ac:grpSpMkLst>
        </pc:grpChg>
      </pc:sldChg>
      <pc:sldChg chg="addSp delSp modSp mod">
        <pc:chgData name="Saar Stern" userId="f9fcfffa-54a1-4e6e-9f43-ff97eb9b0b7c" providerId="ADAL" clId="{2F5ACE2C-2288-4ABF-ABCE-37D91AF38F45}" dt="2023-12-15T10:12:46.598" v="1706" actId="1076"/>
        <pc:sldMkLst>
          <pc:docMk/>
          <pc:sldMk cId="570438699" sldId="375"/>
        </pc:sldMkLst>
        <pc:spChg chg="del">
          <ac:chgData name="Saar Stern" userId="f9fcfffa-54a1-4e6e-9f43-ff97eb9b0b7c" providerId="ADAL" clId="{2F5ACE2C-2288-4ABF-ABCE-37D91AF38F45}" dt="2023-12-15T08:55:26.740" v="1373" actId="478"/>
          <ac:spMkLst>
            <pc:docMk/>
            <pc:sldMk cId="570438699" sldId="375"/>
            <ac:spMk id="4" creationId="{FB17A254-5CC5-1B8F-06CD-98ADF1478031}"/>
          </ac:spMkLst>
        </pc:spChg>
        <pc:spChg chg="mod">
          <ac:chgData name="Saar Stern" userId="f9fcfffa-54a1-4e6e-9f43-ff97eb9b0b7c" providerId="ADAL" clId="{2F5ACE2C-2288-4ABF-ABCE-37D91AF38F45}" dt="2023-12-15T09:36:14.613" v="1510" actId="20577"/>
          <ac:spMkLst>
            <pc:docMk/>
            <pc:sldMk cId="570438699" sldId="375"/>
            <ac:spMk id="5" creationId="{00000000-0000-0000-0000-000000000000}"/>
          </ac:spMkLst>
        </pc:spChg>
        <pc:spChg chg="mod">
          <ac:chgData name="Saar Stern" userId="f9fcfffa-54a1-4e6e-9f43-ff97eb9b0b7c" providerId="ADAL" clId="{2F5ACE2C-2288-4ABF-ABCE-37D91AF38F45}" dt="2023-12-15T10:12:30.124" v="1702" actId="1076"/>
          <ac:spMkLst>
            <pc:docMk/>
            <pc:sldMk cId="570438699" sldId="375"/>
            <ac:spMk id="9" creationId="{4FDC10F6-0DB1-D4E3-A9CB-57FB9D0B36C0}"/>
          </ac:spMkLst>
        </pc:spChg>
        <pc:spChg chg="add del mod">
          <ac:chgData name="Saar Stern" userId="f9fcfffa-54a1-4e6e-9f43-ff97eb9b0b7c" providerId="ADAL" clId="{2F5ACE2C-2288-4ABF-ABCE-37D91AF38F45}" dt="2023-12-15T08:55:29.203" v="1374" actId="478"/>
          <ac:spMkLst>
            <pc:docMk/>
            <pc:sldMk cId="570438699" sldId="375"/>
            <ac:spMk id="14" creationId="{A81CAFB6-9D0F-2590-B0B9-1FF659BCEB09}"/>
          </ac:spMkLst>
        </pc:spChg>
        <pc:picChg chg="del">
          <ac:chgData name="Saar Stern" userId="f9fcfffa-54a1-4e6e-9f43-ff97eb9b0b7c" providerId="ADAL" clId="{2F5ACE2C-2288-4ABF-ABCE-37D91AF38F45}" dt="2023-12-15T09:47:32.456" v="1526" actId="478"/>
          <ac:picMkLst>
            <pc:docMk/>
            <pc:sldMk cId="570438699" sldId="375"/>
            <ac:picMk id="6" creationId="{52F25F76-5418-2C1B-DB72-B3F557BEE2F0}"/>
          </ac:picMkLst>
        </pc:picChg>
        <pc:picChg chg="del">
          <ac:chgData name="Saar Stern" userId="f9fcfffa-54a1-4e6e-9f43-ff97eb9b0b7c" providerId="ADAL" clId="{2F5ACE2C-2288-4ABF-ABCE-37D91AF38F45}" dt="2023-12-15T08:33:51.711" v="1247" actId="478"/>
          <ac:picMkLst>
            <pc:docMk/>
            <pc:sldMk cId="570438699" sldId="375"/>
            <ac:picMk id="7" creationId="{5A9F50FC-04CA-C9A4-942F-0FBBEF3F17AC}"/>
          </ac:picMkLst>
        </pc:picChg>
        <pc:picChg chg="add mod">
          <ac:chgData name="Saar Stern" userId="f9fcfffa-54a1-4e6e-9f43-ff97eb9b0b7c" providerId="ADAL" clId="{2F5ACE2C-2288-4ABF-ABCE-37D91AF38F45}" dt="2023-12-15T10:12:46.598" v="1706" actId="1076"/>
          <ac:picMkLst>
            <pc:docMk/>
            <pc:sldMk cId="570438699" sldId="375"/>
            <ac:picMk id="8" creationId="{A7F95BEA-B4B4-2A40-1A88-F376BD90FEA7}"/>
          </ac:picMkLst>
        </pc:picChg>
        <pc:picChg chg="del">
          <ac:chgData name="Saar Stern" userId="f9fcfffa-54a1-4e6e-9f43-ff97eb9b0b7c" providerId="ADAL" clId="{2F5ACE2C-2288-4ABF-ABCE-37D91AF38F45}" dt="2023-12-15T08:36:14.148" v="1251" actId="478"/>
          <ac:picMkLst>
            <pc:docMk/>
            <pc:sldMk cId="570438699" sldId="375"/>
            <ac:picMk id="10" creationId="{5962A7A0-F0E1-5334-3C84-27B5F0A62068}"/>
          </ac:picMkLst>
        </pc:picChg>
        <pc:picChg chg="add mod">
          <ac:chgData name="Saar Stern" userId="f9fcfffa-54a1-4e6e-9f43-ff97eb9b0b7c" providerId="ADAL" clId="{2F5ACE2C-2288-4ABF-ABCE-37D91AF38F45}" dt="2023-12-15T10:12:33.491" v="1703" actId="1076"/>
          <ac:picMkLst>
            <pc:docMk/>
            <pc:sldMk cId="570438699" sldId="375"/>
            <ac:picMk id="12" creationId="{3EDB2CAF-43A7-B9C7-BAEB-B0B5FAD3A4C4}"/>
          </ac:picMkLst>
        </pc:picChg>
      </pc:sldChg>
      <pc:sldChg chg="addSp delSp modSp mod">
        <pc:chgData name="Saar Stern" userId="f9fcfffa-54a1-4e6e-9f43-ff97eb9b0b7c" providerId="ADAL" clId="{2F5ACE2C-2288-4ABF-ABCE-37D91AF38F45}" dt="2023-12-15T10:12:25.678" v="1701" actId="14100"/>
        <pc:sldMkLst>
          <pc:docMk/>
          <pc:sldMk cId="3437404922" sldId="376"/>
        </pc:sldMkLst>
        <pc:spChg chg="del">
          <ac:chgData name="Saar Stern" userId="f9fcfffa-54a1-4e6e-9f43-ff97eb9b0b7c" providerId="ADAL" clId="{2F5ACE2C-2288-4ABF-ABCE-37D91AF38F45}" dt="2023-12-15T08:51:47.682" v="1345" actId="478"/>
          <ac:spMkLst>
            <pc:docMk/>
            <pc:sldMk cId="3437404922" sldId="376"/>
            <ac:spMk id="4" creationId="{FB17A254-5CC5-1B8F-06CD-98ADF1478031}"/>
          </ac:spMkLst>
        </pc:spChg>
        <pc:spChg chg="mod">
          <ac:chgData name="Saar Stern" userId="f9fcfffa-54a1-4e6e-9f43-ff97eb9b0b7c" providerId="ADAL" clId="{2F5ACE2C-2288-4ABF-ABCE-37D91AF38F45}" dt="2023-12-15T09:36:05.033" v="1508" actId="403"/>
          <ac:spMkLst>
            <pc:docMk/>
            <pc:sldMk cId="3437404922" sldId="376"/>
            <ac:spMk id="5" creationId="{00000000-0000-0000-0000-000000000000}"/>
          </ac:spMkLst>
        </pc:spChg>
        <pc:spChg chg="mod">
          <ac:chgData name="Saar Stern" userId="f9fcfffa-54a1-4e6e-9f43-ff97eb9b0b7c" providerId="ADAL" clId="{2F5ACE2C-2288-4ABF-ABCE-37D91AF38F45}" dt="2023-12-15T10:12:25.678" v="1701" actId="14100"/>
          <ac:spMkLst>
            <pc:docMk/>
            <pc:sldMk cId="3437404922" sldId="376"/>
            <ac:spMk id="9" creationId="{4FDC10F6-0DB1-D4E3-A9CB-57FB9D0B36C0}"/>
          </ac:spMkLst>
        </pc:spChg>
        <pc:spChg chg="add del mod">
          <ac:chgData name="Saar Stern" userId="f9fcfffa-54a1-4e6e-9f43-ff97eb9b0b7c" providerId="ADAL" clId="{2F5ACE2C-2288-4ABF-ABCE-37D91AF38F45}" dt="2023-12-15T08:51:51.589" v="1346" actId="478"/>
          <ac:spMkLst>
            <pc:docMk/>
            <pc:sldMk cId="3437404922" sldId="376"/>
            <ac:spMk id="11" creationId="{8A882334-22D1-CBDD-192E-FFE3C328D39E}"/>
          </ac:spMkLst>
        </pc:spChg>
        <pc:picChg chg="del">
          <ac:chgData name="Saar Stern" userId="f9fcfffa-54a1-4e6e-9f43-ff97eb9b0b7c" providerId="ADAL" clId="{2F5ACE2C-2288-4ABF-ABCE-37D91AF38F45}" dt="2023-12-15T09:47:36.305" v="1527" actId="478"/>
          <ac:picMkLst>
            <pc:docMk/>
            <pc:sldMk cId="3437404922" sldId="376"/>
            <ac:picMk id="6" creationId="{52F25F76-5418-2C1B-DB72-B3F557BEE2F0}"/>
          </ac:picMkLst>
        </pc:picChg>
        <pc:picChg chg="add del mod">
          <ac:chgData name="Saar Stern" userId="f9fcfffa-54a1-4e6e-9f43-ff97eb9b0b7c" providerId="ADAL" clId="{2F5ACE2C-2288-4ABF-ABCE-37D91AF38F45}" dt="2023-12-15T10:11:28.266" v="1689" actId="1076"/>
          <ac:picMkLst>
            <pc:docMk/>
            <pc:sldMk cId="3437404922" sldId="376"/>
            <ac:picMk id="7" creationId="{B788F9EC-7366-90EA-436B-8BC87E9F0EBC}"/>
          </ac:picMkLst>
        </pc:picChg>
        <pc:picChg chg="del">
          <ac:chgData name="Saar Stern" userId="f9fcfffa-54a1-4e6e-9f43-ff97eb9b0b7c" providerId="ADAL" clId="{2F5ACE2C-2288-4ABF-ABCE-37D91AF38F45}" dt="2023-12-15T07:42:31.549" v="1130" actId="478"/>
          <ac:picMkLst>
            <pc:docMk/>
            <pc:sldMk cId="3437404922" sldId="376"/>
            <ac:picMk id="8" creationId="{5767D20E-F2D3-E3FA-41B6-628236219693}"/>
          </ac:picMkLst>
        </pc:picChg>
      </pc:sldChg>
      <pc:sldChg chg="delSp modSp mod">
        <pc:chgData name="Saar Stern" userId="f9fcfffa-54a1-4e6e-9f43-ff97eb9b0b7c" providerId="ADAL" clId="{2F5ACE2C-2288-4ABF-ABCE-37D91AF38F45}" dt="2023-12-15T09:52:18.338" v="1560" actId="255"/>
        <pc:sldMkLst>
          <pc:docMk/>
          <pc:sldMk cId="3136069263" sldId="377"/>
        </pc:sldMkLst>
        <pc:spChg chg="mod">
          <ac:chgData name="Saar Stern" userId="f9fcfffa-54a1-4e6e-9f43-ff97eb9b0b7c" providerId="ADAL" clId="{2F5ACE2C-2288-4ABF-ABCE-37D91AF38F45}" dt="2023-12-15T09:52:18.338" v="1560" actId="255"/>
          <ac:spMkLst>
            <pc:docMk/>
            <pc:sldMk cId="3136069263" sldId="377"/>
            <ac:spMk id="3" creationId="{00000000-0000-0000-0000-000000000000}"/>
          </ac:spMkLst>
        </pc:spChg>
        <pc:spChg chg="mod">
          <ac:chgData name="Saar Stern" userId="f9fcfffa-54a1-4e6e-9f43-ff97eb9b0b7c" providerId="ADAL" clId="{2F5ACE2C-2288-4ABF-ABCE-37D91AF38F45}" dt="2023-12-15T09:51:37.664" v="1556" actId="1076"/>
          <ac:spMkLst>
            <pc:docMk/>
            <pc:sldMk cId="3136069263" sldId="377"/>
            <ac:spMk id="4" creationId="{FB17A254-5CC5-1B8F-06CD-98ADF1478031}"/>
          </ac:spMkLst>
        </pc:spChg>
        <pc:picChg chg="del">
          <ac:chgData name="Saar Stern" userId="f9fcfffa-54a1-4e6e-9f43-ff97eb9b0b7c" providerId="ADAL" clId="{2F5ACE2C-2288-4ABF-ABCE-37D91AF38F45}" dt="2023-12-15T09:48:29.473" v="1544" actId="478"/>
          <ac:picMkLst>
            <pc:docMk/>
            <pc:sldMk cId="3136069263" sldId="377"/>
            <ac:picMk id="6" creationId="{52F25F76-5418-2C1B-DB72-B3F557BEE2F0}"/>
          </ac:picMkLst>
        </pc:picChg>
      </pc:sldChg>
      <pc:sldChg chg="addSp delSp modSp mod">
        <pc:chgData name="Saar Stern" userId="f9fcfffa-54a1-4e6e-9f43-ff97eb9b0b7c" providerId="ADAL" clId="{2F5ACE2C-2288-4ABF-ABCE-37D91AF38F45}" dt="2023-12-15T10:04:42.697" v="1622" actId="1076"/>
        <pc:sldMkLst>
          <pc:docMk/>
          <pc:sldMk cId="4185832365" sldId="378"/>
        </pc:sldMkLst>
        <pc:spChg chg="add mod">
          <ac:chgData name="Saar Stern" userId="f9fcfffa-54a1-4e6e-9f43-ff97eb9b0b7c" providerId="ADAL" clId="{2F5ACE2C-2288-4ABF-ABCE-37D91AF38F45}" dt="2023-12-14T15:30:25.280" v="343" actId="20577"/>
          <ac:spMkLst>
            <pc:docMk/>
            <pc:sldMk cId="4185832365" sldId="378"/>
            <ac:spMk id="3" creationId="{E0131722-3D1A-D748-2DF0-CB5923480CFE}"/>
          </ac:spMkLst>
        </pc:spChg>
        <pc:spChg chg="mod">
          <ac:chgData name="Saar Stern" userId="f9fcfffa-54a1-4e6e-9f43-ff97eb9b0b7c" providerId="ADAL" clId="{2F5ACE2C-2288-4ABF-ABCE-37D91AF38F45}" dt="2023-12-15T10:04:27.934" v="1621" actId="1076"/>
          <ac:spMkLst>
            <pc:docMk/>
            <pc:sldMk cId="4185832365" sldId="378"/>
            <ac:spMk id="4" creationId="{FB17A254-5CC5-1B8F-06CD-98ADF1478031}"/>
          </ac:spMkLst>
        </pc:spChg>
        <pc:spChg chg="mod">
          <ac:chgData name="Saar Stern" userId="f9fcfffa-54a1-4e6e-9f43-ff97eb9b0b7c" providerId="ADAL" clId="{2F5ACE2C-2288-4ABF-ABCE-37D91AF38F45}" dt="2023-12-15T10:04:42.697" v="1622" actId="1076"/>
          <ac:spMkLst>
            <pc:docMk/>
            <pc:sldMk cId="4185832365" sldId="378"/>
            <ac:spMk id="11" creationId="{F2431BA8-0758-12DF-0E81-51F9D682BE42}"/>
          </ac:spMkLst>
        </pc:spChg>
        <pc:spChg chg="mod">
          <ac:chgData name="Saar Stern" userId="f9fcfffa-54a1-4e6e-9f43-ff97eb9b0b7c" providerId="ADAL" clId="{2F5ACE2C-2288-4ABF-ABCE-37D91AF38F45}" dt="2023-12-15T10:04:42.697" v="1622" actId="1076"/>
          <ac:spMkLst>
            <pc:docMk/>
            <pc:sldMk cId="4185832365" sldId="378"/>
            <ac:spMk id="17" creationId="{1CC0B34F-ADFA-CA6F-3332-23964CB4E351}"/>
          </ac:spMkLst>
        </pc:spChg>
        <pc:spChg chg="mod">
          <ac:chgData name="Saar Stern" userId="f9fcfffa-54a1-4e6e-9f43-ff97eb9b0b7c" providerId="ADAL" clId="{2F5ACE2C-2288-4ABF-ABCE-37D91AF38F45}" dt="2023-12-15T10:04:42.697" v="1622" actId="1076"/>
          <ac:spMkLst>
            <pc:docMk/>
            <pc:sldMk cId="4185832365" sldId="378"/>
            <ac:spMk id="26" creationId="{C146C0E6-BA00-007C-B36A-C7CDFF5B2831}"/>
          </ac:spMkLst>
        </pc:spChg>
        <pc:spChg chg="mod">
          <ac:chgData name="Saar Stern" userId="f9fcfffa-54a1-4e6e-9f43-ff97eb9b0b7c" providerId="ADAL" clId="{2F5ACE2C-2288-4ABF-ABCE-37D91AF38F45}" dt="2023-12-15T10:04:42.697" v="1622" actId="1076"/>
          <ac:spMkLst>
            <pc:docMk/>
            <pc:sldMk cId="4185832365" sldId="378"/>
            <ac:spMk id="28" creationId="{DF23AF3C-83A4-E9B9-CA55-8D9AF586275C}"/>
          </ac:spMkLst>
        </pc:spChg>
        <pc:picChg chg="del">
          <ac:chgData name="Saar Stern" userId="f9fcfffa-54a1-4e6e-9f43-ff97eb9b0b7c" providerId="ADAL" clId="{2F5ACE2C-2288-4ABF-ABCE-37D91AF38F45}" dt="2023-12-15T09:48:00.233" v="1534" actId="478"/>
          <ac:picMkLst>
            <pc:docMk/>
            <pc:sldMk cId="4185832365" sldId="378"/>
            <ac:picMk id="6" creationId="{52F25F76-5418-2C1B-DB72-B3F557BEE2F0}"/>
          </ac:picMkLst>
        </pc:picChg>
        <pc:picChg chg="mod">
          <ac:chgData name="Saar Stern" userId="f9fcfffa-54a1-4e6e-9f43-ff97eb9b0b7c" providerId="ADAL" clId="{2F5ACE2C-2288-4ABF-ABCE-37D91AF38F45}" dt="2023-12-14T15:30:32.702" v="344" actId="1076"/>
          <ac:picMkLst>
            <pc:docMk/>
            <pc:sldMk cId="4185832365" sldId="378"/>
            <ac:picMk id="9" creationId="{BB6EAD10-6C47-A281-7671-53AB8FA030AB}"/>
          </ac:picMkLst>
        </pc:picChg>
        <pc:cxnChg chg="mod">
          <ac:chgData name="Saar Stern" userId="f9fcfffa-54a1-4e6e-9f43-ff97eb9b0b7c" providerId="ADAL" clId="{2F5ACE2C-2288-4ABF-ABCE-37D91AF38F45}" dt="2023-12-15T10:04:42.697" v="1622" actId="1076"/>
          <ac:cxnSpMkLst>
            <pc:docMk/>
            <pc:sldMk cId="4185832365" sldId="378"/>
            <ac:cxnSpMk id="14" creationId="{3C8C89B4-F10A-E57A-F411-6A49FA9A5EE1}"/>
          </ac:cxnSpMkLst>
        </pc:cxnChg>
        <pc:cxnChg chg="mod">
          <ac:chgData name="Saar Stern" userId="f9fcfffa-54a1-4e6e-9f43-ff97eb9b0b7c" providerId="ADAL" clId="{2F5ACE2C-2288-4ABF-ABCE-37D91AF38F45}" dt="2023-12-15T10:04:42.697" v="1622" actId="1076"/>
          <ac:cxnSpMkLst>
            <pc:docMk/>
            <pc:sldMk cId="4185832365" sldId="378"/>
            <ac:cxnSpMk id="21" creationId="{4F3657E7-1C28-D06C-7AA8-9510F4CF820D}"/>
          </ac:cxnSpMkLst>
        </pc:cxnChg>
      </pc:sldChg>
      <pc:sldChg chg="delSp modSp mod">
        <pc:chgData name="Saar Stern" userId="f9fcfffa-54a1-4e6e-9f43-ff97eb9b0b7c" providerId="ADAL" clId="{2F5ACE2C-2288-4ABF-ABCE-37D91AF38F45}" dt="2023-12-15T10:19:13.836" v="1757" actId="1076"/>
        <pc:sldMkLst>
          <pc:docMk/>
          <pc:sldMk cId="2319447242" sldId="379"/>
        </pc:sldMkLst>
        <pc:spChg chg="mod">
          <ac:chgData name="Saar Stern" userId="f9fcfffa-54a1-4e6e-9f43-ff97eb9b0b7c" providerId="ADAL" clId="{2F5ACE2C-2288-4ABF-ABCE-37D91AF38F45}" dt="2023-12-15T10:19:13.836" v="1757" actId="1076"/>
          <ac:spMkLst>
            <pc:docMk/>
            <pc:sldMk cId="2319447242" sldId="379"/>
            <ac:spMk id="3" creationId="{00000000-0000-0000-0000-000000000000}"/>
          </ac:spMkLst>
        </pc:spChg>
        <pc:spChg chg="mod">
          <ac:chgData name="Saar Stern" userId="f9fcfffa-54a1-4e6e-9f43-ff97eb9b0b7c" providerId="ADAL" clId="{2F5ACE2C-2288-4ABF-ABCE-37D91AF38F45}" dt="2023-12-15T10:19:09.537" v="1756" actId="1076"/>
          <ac:spMkLst>
            <pc:docMk/>
            <pc:sldMk cId="2319447242" sldId="379"/>
            <ac:spMk id="4" creationId="{FB17A254-5CC5-1B8F-06CD-98ADF1478031}"/>
          </ac:spMkLst>
        </pc:spChg>
        <pc:spChg chg="mod">
          <ac:chgData name="Saar Stern" userId="f9fcfffa-54a1-4e6e-9f43-ff97eb9b0b7c" providerId="ADAL" clId="{2F5ACE2C-2288-4ABF-ABCE-37D91AF38F45}" dt="2023-12-15T09:36:32.550" v="1517" actId="20577"/>
          <ac:spMkLst>
            <pc:docMk/>
            <pc:sldMk cId="2319447242" sldId="379"/>
            <ac:spMk id="5" creationId="{00000000-0000-0000-0000-000000000000}"/>
          </ac:spMkLst>
        </pc:spChg>
        <pc:picChg chg="del">
          <ac:chgData name="Saar Stern" userId="f9fcfffa-54a1-4e6e-9f43-ff97eb9b0b7c" providerId="ADAL" clId="{2F5ACE2C-2288-4ABF-ABCE-37D91AF38F45}" dt="2023-12-15T09:47:26.327" v="1523" actId="478"/>
          <ac:picMkLst>
            <pc:docMk/>
            <pc:sldMk cId="2319447242" sldId="379"/>
            <ac:picMk id="6" creationId="{52F25F76-5418-2C1B-DB72-B3F557BEE2F0}"/>
          </ac:picMkLst>
        </pc:picChg>
      </pc:sldChg>
      <pc:sldChg chg="addSp delSp modSp add mod modAnim">
        <pc:chgData name="Saar Stern" userId="f9fcfffa-54a1-4e6e-9f43-ff97eb9b0b7c" providerId="ADAL" clId="{2F5ACE2C-2288-4ABF-ABCE-37D91AF38F45}" dt="2023-12-22T10:39:24.535" v="2067" actId="113"/>
        <pc:sldMkLst>
          <pc:docMk/>
          <pc:sldMk cId="193067885" sldId="381"/>
        </pc:sldMkLst>
        <pc:spChg chg="del mod">
          <ac:chgData name="Saar Stern" userId="f9fcfffa-54a1-4e6e-9f43-ff97eb9b0b7c" providerId="ADAL" clId="{2F5ACE2C-2288-4ABF-ABCE-37D91AF38F45}" dt="2023-12-14T15:58:32.748" v="413" actId="478"/>
          <ac:spMkLst>
            <pc:docMk/>
            <pc:sldMk cId="193067885" sldId="381"/>
            <ac:spMk id="2" creationId="{917A865D-7E98-F50C-2A86-BA010F424D36}"/>
          </ac:spMkLst>
        </pc:spChg>
        <pc:spChg chg="mod">
          <ac:chgData name="Saar Stern" userId="f9fcfffa-54a1-4e6e-9f43-ff97eb9b0b7c" providerId="ADAL" clId="{2F5ACE2C-2288-4ABF-ABCE-37D91AF38F45}" dt="2023-12-15T10:03:34.689" v="1616" actId="2711"/>
          <ac:spMkLst>
            <pc:docMk/>
            <pc:sldMk cId="193067885" sldId="381"/>
            <ac:spMk id="4" creationId="{FB17A254-5CC5-1B8F-06CD-98ADF1478031}"/>
          </ac:spMkLst>
        </pc:spChg>
        <pc:spChg chg="mod">
          <ac:chgData name="Saar Stern" userId="f9fcfffa-54a1-4e6e-9f43-ff97eb9b0b7c" providerId="ADAL" clId="{2F5ACE2C-2288-4ABF-ABCE-37D91AF38F45}" dt="2023-12-14T15:56:56.447" v="387" actId="1076"/>
          <ac:spMkLst>
            <pc:docMk/>
            <pc:sldMk cId="193067885" sldId="381"/>
            <ac:spMk id="13" creationId="{E9CB579E-219C-34D6-438B-9ACF4290BD85}"/>
          </ac:spMkLst>
        </pc:spChg>
        <pc:spChg chg="mod">
          <ac:chgData name="Saar Stern" userId="f9fcfffa-54a1-4e6e-9f43-ff97eb9b0b7c" providerId="ADAL" clId="{2F5ACE2C-2288-4ABF-ABCE-37D91AF38F45}" dt="2023-12-22T09:24:03.019" v="1945" actId="207"/>
          <ac:spMkLst>
            <pc:docMk/>
            <pc:sldMk cId="193067885" sldId="381"/>
            <ac:spMk id="21" creationId="{DD788B71-9AC3-15E6-CD1F-30F0DF938174}"/>
          </ac:spMkLst>
        </pc:spChg>
        <pc:spChg chg="mod">
          <ac:chgData name="Saar Stern" userId="f9fcfffa-54a1-4e6e-9f43-ff97eb9b0b7c" providerId="ADAL" clId="{2F5ACE2C-2288-4ABF-ABCE-37D91AF38F45}" dt="2023-12-14T16:04:37.337" v="457" actId="1076"/>
          <ac:spMkLst>
            <pc:docMk/>
            <pc:sldMk cId="193067885" sldId="381"/>
            <ac:spMk id="29" creationId="{E5A90A02-1FC9-29FB-DE2F-7D3581D8D5C9}"/>
          </ac:spMkLst>
        </pc:spChg>
        <pc:spChg chg="mod">
          <ac:chgData name="Saar Stern" userId="f9fcfffa-54a1-4e6e-9f43-ff97eb9b0b7c" providerId="ADAL" clId="{2F5ACE2C-2288-4ABF-ABCE-37D91AF38F45}" dt="2023-12-22T10:39:13.896" v="2065" actId="207"/>
          <ac:spMkLst>
            <pc:docMk/>
            <pc:sldMk cId="193067885" sldId="381"/>
            <ac:spMk id="39" creationId="{6C732482-43C1-7204-862D-7DE1FDEEC3A0}"/>
          </ac:spMkLst>
        </pc:spChg>
        <pc:spChg chg="mod">
          <ac:chgData name="Saar Stern" userId="f9fcfffa-54a1-4e6e-9f43-ff97eb9b0b7c" providerId="ADAL" clId="{2F5ACE2C-2288-4ABF-ABCE-37D91AF38F45}" dt="2023-12-14T16:01:53.121" v="452" actId="1076"/>
          <ac:spMkLst>
            <pc:docMk/>
            <pc:sldMk cId="193067885" sldId="381"/>
            <ac:spMk id="43" creationId="{7390205C-8209-3145-31AD-E57112D76DE7}"/>
          </ac:spMkLst>
        </pc:spChg>
        <pc:spChg chg="add del mod">
          <ac:chgData name="Saar Stern" userId="f9fcfffa-54a1-4e6e-9f43-ff97eb9b0b7c" providerId="ADAL" clId="{2F5ACE2C-2288-4ABF-ABCE-37D91AF38F45}" dt="2023-12-14T16:00:46.625" v="443"/>
          <ac:spMkLst>
            <pc:docMk/>
            <pc:sldMk cId="193067885" sldId="381"/>
            <ac:spMk id="50" creationId="{74FF8AB0-E931-3133-A132-AF9B358D4CE6}"/>
          </ac:spMkLst>
        </pc:spChg>
        <pc:spChg chg="mod">
          <ac:chgData name="Saar Stern" userId="f9fcfffa-54a1-4e6e-9f43-ff97eb9b0b7c" providerId="ADAL" clId="{2F5ACE2C-2288-4ABF-ABCE-37D91AF38F45}" dt="2023-12-14T16:05:07.336" v="459" actId="1076"/>
          <ac:spMkLst>
            <pc:docMk/>
            <pc:sldMk cId="193067885" sldId="381"/>
            <ac:spMk id="51" creationId="{C8D2FD8C-FB42-5490-A7B0-A18DAFA9BB66}"/>
          </ac:spMkLst>
        </pc:spChg>
        <pc:spChg chg="mod">
          <ac:chgData name="Saar Stern" userId="f9fcfffa-54a1-4e6e-9f43-ff97eb9b0b7c" providerId="ADAL" clId="{2F5ACE2C-2288-4ABF-ABCE-37D91AF38F45}" dt="2023-12-14T16:04:33.234" v="456" actId="207"/>
          <ac:spMkLst>
            <pc:docMk/>
            <pc:sldMk cId="193067885" sldId="381"/>
            <ac:spMk id="53" creationId="{8761BAAB-F78D-F8CD-8620-E32896E53D1B}"/>
          </ac:spMkLst>
        </pc:spChg>
        <pc:spChg chg="add mod">
          <ac:chgData name="Saar Stern" userId="f9fcfffa-54a1-4e6e-9f43-ff97eb9b0b7c" providerId="ADAL" clId="{2F5ACE2C-2288-4ABF-ABCE-37D91AF38F45}" dt="2023-12-14T16:00:59.439" v="447" actId="14100"/>
          <ac:spMkLst>
            <pc:docMk/>
            <pc:sldMk cId="193067885" sldId="381"/>
            <ac:spMk id="54" creationId="{5613A472-CECD-9877-61ED-17173DE7BC40}"/>
          </ac:spMkLst>
        </pc:spChg>
        <pc:spChg chg="add mod">
          <ac:chgData name="Saar Stern" userId="f9fcfffa-54a1-4e6e-9f43-ff97eb9b0b7c" providerId="ADAL" clId="{2F5ACE2C-2288-4ABF-ABCE-37D91AF38F45}" dt="2023-12-14T16:01:36.405" v="451"/>
          <ac:spMkLst>
            <pc:docMk/>
            <pc:sldMk cId="193067885" sldId="381"/>
            <ac:spMk id="55" creationId="{AD3B8819-FF5E-C110-BBA7-73D2AA1E0DB6}"/>
          </ac:spMkLst>
        </pc:spChg>
        <pc:spChg chg="mod">
          <ac:chgData name="Saar Stern" userId="f9fcfffa-54a1-4e6e-9f43-ff97eb9b0b7c" providerId="ADAL" clId="{2F5ACE2C-2288-4ABF-ABCE-37D91AF38F45}" dt="2023-12-22T10:39:06.772" v="2064" actId="207"/>
          <ac:spMkLst>
            <pc:docMk/>
            <pc:sldMk cId="193067885" sldId="381"/>
            <ac:spMk id="89" creationId="{ECF46733-E248-FE45-6999-3C39080B3124}"/>
          </ac:spMkLst>
        </pc:spChg>
        <pc:spChg chg="mod">
          <ac:chgData name="Saar Stern" userId="f9fcfffa-54a1-4e6e-9f43-ff97eb9b0b7c" providerId="ADAL" clId="{2F5ACE2C-2288-4ABF-ABCE-37D91AF38F45}" dt="2023-12-14T16:01:55.334" v="453" actId="1076"/>
          <ac:spMkLst>
            <pc:docMk/>
            <pc:sldMk cId="193067885" sldId="381"/>
            <ac:spMk id="127" creationId="{EAF87320-C9BF-DE22-BCB6-42334D9C46D2}"/>
          </ac:spMkLst>
        </pc:spChg>
        <pc:spChg chg="mod">
          <ac:chgData name="Saar Stern" userId="f9fcfffa-54a1-4e6e-9f43-ff97eb9b0b7c" providerId="ADAL" clId="{2F5ACE2C-2288-4ABF-ABCE-37D91AF38F45}" dt="2023-12-14T16:05:17.232" v="460" actId="1076"/>
          <ac:spMkLst>
            <pc:docMk/>
            <pc:sldMk cId="193067885" sldId="381"/>
            <ac:spMk id="130" creationId="{DC1312B8-E283-D177-490D-EC76CE764B12}"/>
          </ac:spMkLst>
        </pc:spChg>
        <pc:spChg chg="mod">
          <ac:chgData name="Saar Stern" userId="f9fcfffa-54a1-4e6e-9f43-ff97eb9b0b7c" providerId="ADAL" clId="{2F5ACE2C-2288-4ABF-ABCE-37D91AF38F45}" dt="2023-12-14T16:00:23.686" v="439" actId="1076"/>
          <ac:spMkLst>
            <pc:docMk/>
            <pc:sldMk cId="193067885" sldId="381"/>
            <ac:spMk id="131" creationId="{BF42EC4D-74D6-F9A4-184D-E9D9638AEA3A}"/>
          </ac:spMkLst>
        </pc:spChg>
        <pc:spChg chg="mod">
          <ac:chgData name="Saar Stern" userId="f9fcfffa-54a1-4e6e-9f43-ff97eb9b0b7c" providerId="ADAL" clId="{2F5ACE2C-2288-4ABF-ABCE-37D91AF38F45}" dt="2023-12-22T10:39:24.535" v="2067" actId="113"/>
          <ac:spMkLst>
            <pc:docMk/>
            <pc:sldMk cId="193067885" sldId="381"/>
            <ac:spMk id="137" creationId="{8A509F8E-ED8F-0F7C-BF1F-722DB0FFC1F3}"/>
          </ac:spMkLst>
        </pc:spChg>
        <pc:spChg chg="mod">
          <ac:chgData name="Saar Stern" userId="f9fcfffa-54a1-4e6e-9f43-ff97eb9b0b7c" providerId="ADAL" clId="{2F5ACE2C-2288-4ABF-ABCE-37D91AF38F45}" dt="2023-12-15T10:20:07.509" v="1763" actId="113"/>
          <ac:spMkLst>
            <pc:docMk/>
            <pc:sldMk cId="193067885" sldId="381"/>
            <ac:spMk id="138" creationId="{1C5BD4EB-8F4A-3612-7016-91291F3B7B71}"/>
          </ac:spMkLst>
        </pc:spChg>
        <pc:spChg chg="mod">
          <ac:chgData name="Saar Stern" userId="f9fcfffa-54a1-4e6e-9f43-ff97eb9b0b7c" providerId="ADAL" clId="{2F5ACE2C-2288-4ABF-ABCE-37D91AF38F45}" dt="2023-12-14T16:01:31.982" v="450" actId="1076"/>
          <ac:spMkLst>
            <pc:docMk/>
            <pc:sldMk cId="193067885" sldId="381"/>
            <ac:spMk id="139" creationId="{A3416F1D-B3B9-153D-E0CF-6EFBBCB19809}"/>
          </ac:spMkLst>
        </pc:spChg>
        <pc:picChg chg="del">
          <ac:chgData name="Saar Stern" userId="f9fcfffa-54a1-4e6e-9f43-ff97eb9b0b7c" providerId="ADAL" clId="{2F5ACE2C-2288-4ABF-ABCE-37D91AF38F45}" dt="2023-12-15T09:48:05.392" v="1536" actId="478"/>
          <ac:picMkLst>
            <pc:docMk/>
            <pc:sldMk cId="193067885" sldId="381"/>
            <ac:picMk id="6" creationId="{52F25F76-5418-2C1B-DB72-B3F557BEE2F0}"/>
          </ac:picMkLst>
        </pc:picChg>
        <pc:picChg chg="del mod">
          <ac:chgData name="Saar Stern" userId="f9fcfffa-54a1-4e6e-9f43-ff97eb9b0b7c" providerId="ADAL" clId="{2F5ACE2C-2288-4ABF-ABCE-37D91AF38F45}" dt="2023-12-15T10:04:11.647" v="1619" actId="478"/>
          <ac:picMkLst>
            <pc:docMk/>
            <pc:sldMk cId="193067885" sldId="381"/>
            <ac:picMk id="25" creationId="{780EFBDF-7173-1AE3-6B95-293349D9E45B}"/>
          </ac:picMkLst>
        </pc:picChg>
        <pc:picChg chg="add mod">
          <ac:chgData name="Saar Stern" userId="f9fcfffa-54a1-4e6e-9f43-ff97eb9b0b7c" providerId="ADAL" clId="{2F5ACE2C-2288-4ABF-ABCE-37D91AF38F45}" dt="2023-12-15T10:04:11.982" v="1620"/>
          <ac:picMkLst>
            <pc:docMk/>
            <pc:sldMk cId="193067885" sldId="381"/>
            <ac:picMk id="59" creationId="{0F713919-BD37-6DDF-02F5-05F411E41206}"/>
          </ac:picMkLst>
        </pc:picChg>
        <pc:cxnChg chg="add mod">
          <ac:chgData name="Saar Stern" userId="f9fcfffa-54a1-4e6e-9f43-ff97eb9b0b7c" providerId="ADAL" clId="{2F5ACE2C-2288-4ABF-ABCE-37D91AF38F45}" dt="2023-12-14T15:56:01.747" v="376" actId="14100"/>
          <ac:cxnSpMkLst>
            <pc:docMk/>
            <pc:sldMk cId="193067885" sldId="381"/>
            <ac:cxnSpMk id="5" creationId="{782EADC7-75F1-1F90-3E4F-48E8F7CE1765}"/>
          </ac:cxnSpMkLst>
        </pc:cxnChg>
        <pc:cxnChg chg="mod">
          <ac:chgData name="Saar Stern" userId="f9fcfffa-54a1-4e6e-9f43-ff97eb9b0b7c" providerId="ADAL" clId="{2F5ACE2C-2288-4ABF-ABCE-37D91AF38F45}" dt="2023-12-14T15:56:56.447" v="387" actId="1076"/>
          <ac:cxnSpMkLst>
            <pc:docMk/>
            <pc:sldMk cId="193067885" sldId="381"/>
            <ac:cxnSpMk id="14" creationId="{79DE354A-2528-79F9-724C-18A6E7C135AC}"/>
          </ac:cxnSpMkLst>
        </pc:cxnChg>
        <pc:cxnChg chg="add del mod">
          <ac:chgData name="Saar Stern" userId="f9fcfffa-54a1-4e6e-9f43-ff97eb9b0b7c" providerId="ADAL" clId="{2F5ACE2C-2288-4ABF-ABCE-37D91AF38F45}" dt="2023-12-14T15:57:03.589" v="389" actId="478"/>
          <ac:cxnSpMkLst>
            <pc:docMk/>
            <pc:sldMk cId="193067885" sldId="381"/>
            <ac:cxnSpMk id="15" creationId="{197CCB43-7CF0-BA8B-A1A7-268BE2936E26}"/>
          </ac:cxnSpMkLst>
        </pc:cxnChg>
        <pc:cxnChg chg="del mod">
          <ac:chgData name="Saar Stern" userId="f9fcfffa-54a1-4e6e-9f43-ff97eb9b0b7c" providerId="ADAL" clId="{2F5ACE2C-2288-4ABF-ABCE-37D91AF38F45}" dt="2023-12-13T18:55:03.358" v="10" actId="478"/>
          <ac:cxnSpMkLst>
            <pc:docMk/>
            <pc:sldMk cId="193067885" sldId="381"/>
            <ac:cxnSpMk id="15" creationId="{230DEDF1-8D0B-12C2-042D-4485811953D3}"/>
          </ac:cxnSpMkLst>
        </pc:cxnChg>
        <pc:cxnChg chg="del mod">
          <ac:chgData name="Saar Stern" userId="f9fcfffa-54a1-4e6e-9f43-ff97eb9b0b7c" providerId="ADAL" clId="{2F5ACE2C-2288-4ABF-ABCE-37D91AF38F45}" dt="2023-12-14T15:56:21.489" v="380" actId="478"/>
          <ac:cxnSpMkLst>
            <pc:docMk/>
            <pc:sldMk cId="193067885" sldId="381"/>
            <ac:cxnSpMk id="17" creationId="{F6A184F9-F785-E73F-C3BD-A27B452B72A0}"/>
          </ac:cxnSpMkLst>
        </pc:cxnChg>
        <pc:cxnChg chg="add del mod">
          <ac:chgData name="Saar Stern" userId="f9fcfffa-54a1-4e6e-9f43-ff97eb9b0b7c" providerId="ADAL" clId="{2F5ACE2C-2288-4ABF-ABCE-37D91AF38F45}" dt="2023-12-14T15:57:41.962" v="399" actId="478"/>
          <ac:cxnSpMkLst>
            <pc:docMk/>
            <pc:sldMk cId="193067885" sldId="381"/>
            <ac:cxnSpMk id="20" creationId="{A729E73A-617A-4903-C51E-13CBECBFFD6D}"/>
          </ac:cxnSpMkLst>
        </pc:cxnChg>
        <pc:cxnChg chg="add mod">
          <ac:chgData name="Saar Stern" userId="f9fcfffa-54a1-4e6e-9f43-ff97eb9b0b7c" providerId="ADAL" clId="{2F5ACE2C-2288-4ABF-ABCE-37D91AF38F45}" dt="2023-12-14T15:58:11.845" v="409" actId="14100"/>
          <ac:cxnSpMkLst>
            <pc:docMk/>
            <pc:sldMk cId="193067885" sldId="381"/>
            <ac:cxnSpMk id="27" creationId="{83A21F75-C27B-0FF0-B782-D65B5195BFD0}"/>
          </ac:cxnSpMkLst>
        </pc:cxnChg>
        <pc:cxnChg chg="add mod">
          <ac:chgData name="Saar Stern" userId="f9fcfffa-54a1-4e6e-9f43-ff97eb9b0b7c" providerId="ADAL" clId="{2F5ACE2C-2288-4ABF-ABCE-37D91AF38F45}" dt="2023-12-14T15:58:06.545" v="408" actId="14100"/>
          <ac:cxnSpMkLst>
            <pc:docMk/>
            <pc:sldMk cId="193067885" sldId="381"/>
            <ac:cxnSpMk id="28" creationId="{5882B7DC-1D36-4591-29AB-516CB8C9E994}"/>
          </ac:cxnSpMkLst>
        </pc:cxnChg>
        <pc:cxnChg chg="add mod">
          <ac:chgData name="Saar Stern" userId="f9fcfffa-54a1-4e6e-9f43-ff97eb9b0b7c" providerId="ADAL" clId="{2F5ACE2C-2288-4ABF-ABCE-37D91AF38F45}" dt="2023-12-14T15:59:29.226" v="430" actId="14100"/>
          <ac:cxnSpMkLst>
            <pc:docMk/>
            <pc:sldMk cId="193067885" sldId="381"/>
            <ac:cxnSpMk id="40" creationId="{CA20E10C-643D-0F10-1EA2-E55F4A3E94FE}"/>
          </ac:cxnSpMkLst>
        </pc:cxnChg>
        <pc:cxnChg chg="add mod">
          <ac:chgData name="Saar Stern" userId="f9fcfffa-54a1-4e6e-9f43-ff97eb9b0b7c" providerId="ADAL" clId="{2F5ACE2C-2288-4ABF-ABCE-37D91AF38F45}" dt="2023-12-14T16:05:07.336" v="459" actId="1076"/>
          <ac:cxnSpMkLst>
            <pc:docMk/>
            <pc:sldMk cId="193067885" sldId="381"/>
            <ac:cxnSpMk id="45" creationId="{92A893D1-3EF9-448B-E77E-D2D0B4B14FB6}"/>
          </ac:cxnSpMkLst>
        </pc:cxnChg>
        <pc:cxnChg chg="del mod">
          <ac:chgData name="Saar Stern" userId="f9fcfffa-54a1-4e6e-9f43-ff97eb9b0b7c" providerId="ADAL" clId="{2F5ACE2C-2288-4ABF-ABCE-37D91AF38F45}" dt="2023-12-14T15:58:28.310" v="411" actId="478"/>
          <ac:cxnSpMkLst>
            <pc:docMk/>
            <pc:sldMk cId="193067885" sldId="381"/>
            <ac:cxnSpMk id="52" creationId="{AF49C445-66EE-B782-CF43-9BBEAE010809}"/>
          </ac:cxnSpMkLst>
        </pc:cxnChg>
        <pc:cxnChg chg="del mod">
          <ac:chgData name="Saar Stern" userId="f9fcfffa-54a1-4e6e-9f43-ff97eb9b0b7c" providerId="ADAL" clId="{2F5ACE2C-2288-4ABF-ABCE-37D91AF38F45}" dt="2023-12-14T15:56:28.723" v="383" actId="478"/>
          <ac:cxnSpMkLst>
            <pc:docMk/>
            <pc:sldMk cId="193067885" sldId="381"/>
            <ac:cxnSpMk id="56" creationId="{E0BD8AF3-D7C9-1618-F605-77A1E3BDC072}"/>
          </ac:cxnSpMkLst>
        </pc:cxnChg>
        <pc:cxnChg chg="del mod">
          <ac:chgData name="Saar Stern" userId="f9fcfffa-54a1-4e6e-9f43-ff97eb9b0b7c" providerId="ADAL" clId="{2F5ACE2C-2288-4ABF-ABCE-37D91AF38F45}" dt="2023-12-14T15:55:53.699" v="372" actId="478"/>
          <ac:cxnSpMkLst>
            <pc:docMk/>
            <pc:sldMk cId="193067885" sldId="381"/>
            <ac:cxnSpMk id="72" creationId="{19CA6B98-6139-63AA-28F9-2EC70F5ECA11}"/>
          </ac:cxnSpMkLst>
        </pc:cxnChg>
        <pc:cxnChg chg="del mod">
          <ac:chgData name="Saar Stern" userId="f9fcfffa-54a1-4e6e-9f43-ff97eb9b0b7c" providerId="ADAL" clId="{2F5ACE2C-2288-4ABF-ABCE-37D91AF38F45}" dt="2023-12-14T15:55:52.667" v="371" actId="478"/>
          <ac:cxnSpMkLst>
            <pc:docMk/>
            <pc:sldMk cId="193067885" sldId="381"/>
            <ac:cxnSpMk id="74" creationId="{A7ADDDBA-24EB-BA3D-14A4-BBDAA1D62B62}"/>
          </ac:cxnSpMkLst>
        </pc:cxnChg>
        <pc:cxnChg chg="mod">
          <ac:chgData name="Saar Stern" userId="f9fcfffa-54a1-4e6e-9f43-ff97eb9b0b7c" providerId="ADAL" clId="{2F5ACE2C-2288-4ABF-ABCE-37D91AF38F45}" dt="2023-12-14T15:57:24.860" v="394" actId="14100"/>
          <ac:cxnSpMkLst>
            <pc:docMk/>
            <pc:sldMk cId="193067885" sldId="381"/>
            <ac:cxnSpMk id="78" creationId="{6D8B6D59-1F23-34A4-A1DD-347D79966651}"/>
          </ac:cxnSpMkLst>
        </pc:cxnChg>
        <pc:cxnChg chg="del mod">
          <ac:chgData name="Saar Stern" userId="f9fcfffa-54a1-4e6e-9f43-ff97eb9b0b7c" providerId="ADAL" clId="{2F5ACE2C-2288-4ABF-ABCE-37D91AF38F45}" dt="2023-12-14T15:58:37.060" v="415" actId="478"/>
          <ac:cxnSpMkLst>
            <pc:docMk/>
            <pc:sldMk cId="193067885" sldId="381"/>
            <ac:cxnSpMk id="99" creationId="{82DF8A88-570F-CE6C-4A21-EC2729CD16BF}"/>
          </ac:cxnSpMkLst>
        </pc:cxnChg>
        <pc:cxnChg chg="mod">
          <ac:chgData name="Saar Stern" userId="f9fcfffa-54a1-4e6e-9f43-ff97eb9b0b7c" providerId="ADAL" clId="{2F5ACE2C-2288-4ABF-ABCE-37D91AF38F45}" dt="2023-12-14T15:59:38.309" v="432" actId="14100"/>
          <ac:cxnSpMkLst>
            <pc:docMk/>
            <pc:sldMk cId="193067885" sldId="381"/>
            <ac:cxnSpMk id="124" creationId="{C30F9D94-44AD-55BF-2C16-37B1C99AE2F9}"/>
          </ac:cxnSpMkLst>
        </pc:cxnChg>
      </pc:sldChg>
      <pc:sldChg chg="addSp delSp modSp add mod delAnim modAnim">
        <pc:chgData name="Saar Stern" userId="f9fcfffa-54a1-4e6e-9f43-ff97eb9b0b7c" providerId="ADAL" clId="{2F5ACE2C-2288-4ABF-ABCE-37D91AF38F45}" dt="2023-12-15T10:05:30.407" v="1628" actId="1076"/>
        <pc:sldMkLst>
          <pc:docMk/>
          <pc:sldMk cId="122908829" sldId="382"/>
        </pc:sldMkLst>
        <pc:spChg chg="mod">
          <ac:chgData name="Saar Stern" userId="f9fcfffa-54a1-4e6e-9f43-ff97eb9b0b7c" providerId="ADAL" clId="{2F5ACE2C-2288-4ABF-ABCE-37D91AF38F45}" dt="2023-12-15T10:05:09.749" v="1626" actId="1076"/>
          <ac:spMkLst>
            <pc:docMk/>
            <pc:sldMk cId="122908829" sldId="382"/>
            <ac:spMk id="3" creationId="{00000000-0000-0000-0000-000000000000}"/>
          </ac:spMkLst>
        </pc:spChg>
        <pc:spChg chg="mod">
          <ac:chgData name="Saar Stern" userId="f9fcfffa-54a1-4e6e-9f43-ff97eb9b0b7c" providerId="ADAL" clId="{2F5ACE2C-2288-4ABF-ABCE-37D91AF38F45}" dt="2023-12-15T10:04:51.175" v="1623" actId="1076"/>
          <ac:spMkLst>
            <pc:docMk/>
            <pc:sldMk cId="122908829" sldId="382"/>
            <ac:spMk id="4" creationId="{FB17A254-5CC5-1B8F-06CD-98ADF1478031}"/>
          </ac:spMkLst>
        </pc:spChg>
        <pc:spChg chg="add mod">
          <ac:chgData name="Saar Stern" userId="f9fcfffa-54a1-4e6e-9f43-ff97eb9b0b7c" providerId="ADAL" clId="{2F5ACE2C-2288-4ABF-ABCE-37D91AF38F45}" dt="2023-12-15T10:05:30.407" v="1628" actId="1076"/>
          <ac:spMkLst>
            <pc:docMk/>
            <pc:sldMk cId="122908829" sldId="382"/>
            <ac:spMk id="48" creationId="{0CB3E32B-FA24-5A50-8493-A6B9C453EDF8}"/>
          </ac:spMkLst>
        </pc:spChg>
        <pc:spChg chg="del">
          <ac:chgData name="Saar Stern" userId="f9fcfffa-54a1-4e6e-9f43-ff97eb9b0b7c" providerId="ADAL" clId="{2F5ACE2C-2288-4ABF-ABCE-37D91AF38F45}" dt="2023-12-14T16:12:13.667" v="469" actId="478"/>
          <ac:spMkLst>
            <pc:docMk/>
            <pc:sldMk cId="122908829" sldId="382"/>
            <ac:spMk id="49" creationId="{7DDA2269-0027-E677-9A8A-15DF4B29FF85}"/>
          </ac:spMkLst>
        </pc:spChg>
        <pc:spChg chg="del">
          <ac:chgData name="Saar Stern" userId="f9fcfffa-54a1-4e6e-9f43-ff97eb9b0b7c" providerId="ADAL" clId="{2F5ACE2C-2288-4ABF-ABCE-37D91AF38F45}" dt="2023-12-14T16:12:14.854" v="470" actId="478"/>
          <ac:spMkLst>
            <pc:docMk/>
            <pc:sldMk cId="122908829" sldId="382"/>
            <ac:spMk id="50" creationId="{71E4F385-88DD-5FED-39D5-E0E6989D0671}"/>
          </ac:spMkLst>
        </pc:spChg>
        <pc:spChg chg="add mod">
          <ac:chgData name="Saar Stern" userId="f9fcfffa-54a1-4e6e-9f43-ff97eb9b0b7c" providerId="ADAL" clId="{2F5ACE2C-2288-4ABF-ABCE-37D91AF38F45}" dt="2023-12-15T10:05:30.407" v="1628" actId="1076"/>
          <ac:spMkLst>
            <pc:docMk/>
            <pc:sldMk cId="122908829" sldId="382"/>
            <ac:spMk id="51" creationId="{1EF11A18-6E96-2CB5-381C-CF226E96A1EF}"/>
          </ac:spMkLst>
        </pc:spChg>
        <pc:spChg chg="add mod">
          <ac:chgData name="Saar Stern" userId="f9fcfffa-54a1-4e6e-9f43-ff97eb9b0b7c" providerId="ADAL" clId="{2F5ACE2C-2288-4ABF-ABCE-37D91AF38F45}" dt="2023-12-15T10:05:30.407" v="1628" actId="1076"/>
          <ac:spMkLst>
            <pc:docMk/>
            <pc:sldMk cId="122908829" sldId="382"/>
            <ac:spMk id="52" creationId="{4B663880-4B25-BC55-E3B6-282EFCFB81F8}"/>
          </ac:spMkLst>
        </pc:spChg>
        <pc:spChg chg="add mod">
          <ac:chgData name="Saar Stern" userId="f9fcfffa-54a1-4e6e-9f43-ff97eb9b0b7c" providerId="ADAL" clId="{2F5ACE2C-2288-4ABF-ABCE-37D91AF38F45}" dt="2023-12-15T10:05:30.407" v="1628" actId="1076"/>
          <ac:spMkLst>
            <pc:docMk/>
            <pc:sldMk cId="122908829" sldId="382"/>
            <ac:spMk id="53" creationId="{99C7BE62-9E82-D276-7C25-E60A4DF8AF8C}"/>
          </ac:spMkLst>
        </pc:spChg>
        <pc:spChg chg="add mod">
          <ac:chgData name="Saar Stern" userId="f9fcfffa-54a1-4e6e-9f43-ff97eb9b0b7c" providerId="ADAL" clId="{2F5ACE2C-2288-4ABF-ABCE-37D91AF38F45}" dt="2023-12-15T10:05:30.407" v="1628" actId="1076"/>
          <ac:spMkLst>
            <pc:docMk/>
            <pc:sldMk cId="122908829" sldId="382"/>
            <ac:spMk id="65" creationId="{45A11A0B-ECB0-E832-7B76-70E8AD45E32E}"/>
          </ac:spMkLst>
        </pc:spChg>
        <pc:spChg chg="add mod">
          <ac:chgData name="Saar Stern" userId="f9fcfffa-54a1-4e6e-9f43-ff97eb9b0b7c" providerId="ADAL" clId="{2F5ACE2C-2288-4ABF-ABCE-37D91AF38F45}" dt="2023-12-15T10:05:30.407" v="1628" actId="1076"/>
          <ac:spMkLst>
            <pc:docMk/>
            <pc:sldMk cId="122908829" sldId="382"/>
            <ac:spMk id="66" creationId="{26E4CA99-9E75-7DE4-5288-5DC574B993D5}"/>
          </ac:spMkLst>
        </pc:spChg>
        <pc:grpChg chg="mod">
          <ac:chgData name="Saar Stern" userId="f9fcfffa-54a1-4e6e-9f43-ff97eb9b0b7c" providerId="ADAL" clId="{2F5ACE2C-2288-4ABF-ABCE-37D91AF38F45}" dt="2023-12-15T10:05:12.851" v="1627" actId="1076"/>
          <ac:grpSpMkLst>
            <pc:docMk/>
            <pc:sldMk cId="122908829" sldId="382"/>
            <ac:grpSpMk id="2" creationId="{EA92CB87-DB6E-6B1C-329B-E7ADA870EBEC}"/>
          </ac:grpSpMkLst>
        </pc:grpChg>
        <pc:cxnChg chg="add del mod">
          <ac:chgData name="Saar Stern" userId="f9fcfffa-54a1-4e6e-9f43-ff97eb9b0b7c" providerId="ADAL" clId="{2F5ACE2C-2288-4ABF-ABCE-37D91AF38F45}" dt="2023-12-14T16:12:38.762" v="472" actId="11529"/>
          <ac:cxnSpMkLst>
            <pc:docMk/>
            <pc:sldMk cId="122908829" sldId="382"/>
            <ac:cxnSpMk id="45" creationId="{8CDA6FD5-E878-74AB-E429-B4B20BF2C2A2}"/>
          </ac:cxnSpMkLst>
        </pc:cxnChg>
        <pc:cxnChg chg="add mod">
          <ac:chgData name="Saar Stern" userId="f9fcfffa-54a1-4e6e-9f43-ff97eb9b0b7c" providerId="ADAL" clId="{2F5ACE2C-2288-4ABF-ABCE-37D91AF38F45}" dt="2023-12-15T10:05:30.407" v="1628" actId="1076"/>
          <ac:cxnSpMkLst>
            <pc:docMk/>
            <pc:sldMk cId="122908829" sldId="382"/>
            <ac:cxnSpMk id="47" creationId="{DEDE0B4E-136A-42BC-4A41-7A9660A178A5}"/>
          </ac:cxnSpMkLst>
        </pc:cxnChg>
        <pc:cxnChg chg="add mod">
          <ac:chgData name="Saar Stern" userId="f9fcfffa-54a1-4e6e-9f43-ff97eb9b0b7c" providerId="ADAL" clId="{2F5ACE2C-2288-4ABF-ABCE-37D91AF38F45}" dt="2023-12-15T10:05:30.407" v="1628" actId="1076"/>
          <ac:cxnSpMkLst>
            <pc:docMk/>
            <pc:sldMk cId="122908829" sldId="382"/>
            <ac:cxnSpMk id="55" creationId="{B12A6D11-F463-06BD-E768-2DB82F61DF5B}"/>
          </ac:cxnSpMkLst>
        </pc:cxnChg>
        <pc:cxnChg chg="add mod">
          <ac:chgData name="Saar Stern" userId="f9fcfffa-54a1-4e6e-9f43-ff97eb9b0b7c" providerId="ADAL" clId="{2F5ACE2C-2288-4ABF-ABCE-37D91AF38F45}" dt="2023-12-15T10:05:30.407" v="1628" actId="1076"/>
          <ac:cxnSpMkLst>
            <pc:docMk/>
            <pc:sldMk cId="122908829" sldId="382"/>
            <ac:cxnSpMk id="58" creationId="{9C0AE003-1104-CD15-840E-07FC8DFF22A4}"/>
          </ac:cxnSpMkLst>
        </pc:cxnChg>
      </pc:sldChg>
      <pc:sldChg chg="delSp modSp add mod">
        <pc:chgData name="Saar Stern" userId="f9fcfffa-54a1-4e6e-9f43-ff97eb9b0b7c" providerId="ADAL" clId="{2F5ACE2C-2288-4ABF-ABCE-37D91AF38F45}" dt="2023-12-15T09:47:47.812" v="1532" actId="478"/>
        <pc:sldMkLst>
          <pc:docMk/>
          <pc:sldMk cId="1320866404" sldId="383"/>
        </pc:sldMkLst>
        <pc:spChg chg="mod">
          <ac:chgData name="Saar Stern" userId="f9fcfffa-54a1-4e6e-9f43-ff97eb9b0b7c" providerId="ADAL" clId="{2F5ACE2C-2288-4ABF-ABCE-37D91AF38F45}" dt="2023-12-15T07:14:23.502" v="943" actId="20577"/>
          <ac:spMkLst>
            <pc:docMk/>
            <pc:sldMk cId="1320866404" sldId="383"/>
            <ac:spMk id="4" creationId="{FB17A254-5CC5-1B8F-06CD-98ADF1478031}"/>
          </ac:spMkLst>
        </pc:spChg>
        <pc:spChg chg="mod">
          <ac:chgData name="Saar Stern" userId="f9fcfffa-54a1-4e6e-9f43-ff97eb9b0b7c" providerId="ADAL" clId="{2F5ACE2C-2288-4ABF-ABCE-37D91AF38F45}" dt="2023-12-15T09:35:15.698" v="1501" actId="2711"/>
          <ac:spMkLst>
            <pc:docMk/>
            <pc:sldMk cId="1320866404" sldId="383"/>
            <ac:spMk id="5" creationId="{00000000-0000-0000-0000-000000000000}"/>
          </ac:spMkLst>
        </pc:spChg>
        <pc:picChg chg="del">
          <ac:chgData name="Saar Stern" userId="f9fcfffa-54a1-4e6e-9f43-ff97eb9b0b7c" providerId="ADAL" clId="{2F5ACE2C-2288-4ABF-ABCE-37D91AF38F45}" dt="2023-12-15T09:47:47.812" v="1532" actId="478"/>
          <ac:picMkLst>
            <pc:docMk/>
            <pc:sldMk cId="1320866404" sldId="383"/>
            <ac:picMk id="6" creationId="{52F25F76-5418-2C1B-DB72-B3F557BEE2F0}"/>
          </ac:picMkLst>
        </pc:picChg>
      </pc:sldChg>
      <pc:sldChg chg="addSp delSp modSp add mod setBg delDesignElem">
        <pc:chgData name="Saar Stern" userId="f9fcfffa-54a1-4e6e-9f43-ff97eb9b0b7c" providerId="ADAL" clId="{2F5ACE2C-2288-4ABF-ABCE-37D91AF38F45}" dt="2023-12-15T09:47:40.048" v="1529" actId="478"/>
        <pc:sldMkLst>
          <pc:docMk/>
          <pc:sldMk cId="161321253" sldId="384"/>
        </pc:sldMkLst>
        <pc:spChg chg="mod">
          <ac:chgData name="Saar Stern" userId="f9fcfffa-54a1-4e6e-9f43-ff97eb9b0b7c" providerId="ADAL" clId="{2F5ACE2C-2288-4ABF-ABCE-37D91AF38F45}" dt="2023-12-15T09:32:13.252" v="1483" actId="207"/>
          <ac:spMkLst>
            <pc:docMk/>
            <pc:sldMk cId="161321253" sldId="384"/>
            <ac:spMk id="4" creationId="{FB17A254-5CC5-1B8F-06CD-98ADF1478031}"/>
          </ac:spMkLst>
        </pc:spChg>
        <pc:spChg chg="add mod">
          <ac:chgData name="Saar Stern" userId="f9fcfffa-54a1-4e6e-9f43-ff97eb9b0b7c" providerId="ADAL" clId="{2F5ACE2C-2288-4ABF-ABCE-37D91AF38F45}" dt="2023-12-15T09:35:46.101" v="1504" actId="2711"/>
          <ac:spMkLst>
            <pc:docMk/>
            <pc:sldMk cId="161321253" sldId="384"/>
            <ac:spMk id="9" creationId="{0248EEAF-36BF-7320-FDCD-715731C95D67}"/>
          </ac:spMkLst>
        </pc:spChg>
        <pc:spChg chg="del">
          <ac:chgData name="Saar Stern" userId="f9fcfffa-54a1-4e6e-9f43-ff97eb9b0b7c" providerId="ADAL" clId="{2F5ACE2C-2288-4ABF-ABCE-37D91AF38F45}" dt="2023-12-15T07:25:19.213" v="976"/>
          <ac:spMkLst>
            <pc:docMk/>
            <pc:sldMk cId="161321253" sldId="384"/>
            <ac:spMk id="28" creationId="{8761DDFE-071F-4200-B0AA-394476C2D2D6}"/>
          </ac:spMkLst>
        </pc:spChg>
        <pc:picChg chg="add mod">
          <ac:chgData name="Saar Stern" userId="f9fcfffa-54a1-4e6e-9f43-ff97eb9b0b7c" providerId="ADAL" clId="{2F5ACE2C-2288-4ABF-ABCE-37D91AF38F45}" dt="2023-12-15T07:45:13.677" v="1211" actId="1076"/>
          <ac:picMkLst>
            <pc:docMk/>
            <pc:sldMk cId="161321253" sldId="384"/>
            <ac:picMk id="3" creationId="{B341C31F-CF6C-9D6F-027B-D9ACE5F70F96}"/>
          </ac:picMkLst>
        </pc:picChg>
        <pc:picChg chg="del">
          <ac:chgData name="Saar Stern" userId="f9fcfffa-54a1-4e6e-9f43-ff97eb9b0b7c" providerId="ADAL" clId="{2F5ACE2C-2288-4ABF-ABCE-37D91AF38F45}" dt="2023-12-15T09:47:40.048" v="1529" actId="478"/>
          <ac:picMkLst>
            <pc:docMk/>
            <pc:sldMk cId="161321253" sldId="384"/>
            <ac:picMk id="6" creationId="{52F25F76-5418-2C1B-DB72-B3F557BEE2F0}"/>
          </ac:picMkLst>
        </pc:picChg>
        <pc:picChg chg="add mod">
          <ac:chgData name="Saar Stern" userId="f9fcfffa-54a1-4e6e-9f43-ff97eb9b0b7c" providerId="ADAL" clId="{2F5ACE2C-2288-4ABF-ABCE-37D91AF38F45}" dt="2023-12-15T07:45:06.733" v="1209" actId="14100"/>
          <ac:picMkLst>
            <pc:docMk/>
            <pc:sldMk cId="161321253" sldId="384"/>
            <ac:picMk id="8" creationId="{FED7006D-C09D-5C46-DBD9-FD619FEA1367}"/>
          </ac:picMkLst>
        </pc:picChg>
        <pc:picChg chg="del">
          <ac:chgData name="Saar Stern" userId="f9fcfffa-54a1-4e6e-9f43-ff97eb9b0b7c" providerId="ADAL" clId="{2F5ACE2C-2288-4ABF-ABCE-37D91AF38F45}" dt="2023-12-15T07:27:00.551" v="1013" actId="478"/>
          <ac:picMkLst>
            <pc:docMk/>
            <pc:sldMk cId="161321253" sldId="384"/>
            <ac:picMk id="11" creationId="{0836252F-C64C-5CE0-AC4F-08BB44BB8306}"/>
          </ac:picMkLst>
        </pc:picChg>
        <pc:picChg chg="del">
          <ac:chgData name="Saar Stern" userId="f9fcfffa-54a1-4e6e-9f43-ff97eb9b0b7c" providerId="ADAL" clId="{2F5ACE2C-2288-4ABF-ABCE-37D91AF38F45}" dt="2023-12-15T07:27:00.929" v="1014" actId="478"/>
          <ac:picMkLst>
            <pc:docMk/>
            <pc:sldMk cId="161321253" sldId="384"/>
            <ac:picMk id="13" creationId="{09E503AB-ABC7-3F11-950B-19B3972BFB22}"/>
          </ac:picMkLst>
        </pc:picChg>
      </pc:sldChg>
      <pc:sldChg chg="addSp delSp modSp add mod">
        <pc:chgData name="Saar Stern" userId="f9fcfffa-54a1-4e6e-9f43-ff97eb9b0b7c" providerId="ADAL" clId="{2F5ACE2C-2288-4ABF-ABCE-37D91AF38F45}" dt="2023-12-15T10:10:36.179" v="1672" actId="1076"/>
        <pc:sldMkLst>
          <pc:docMk/>
          <pc:sldMk cId="1421009564" sldId="385"/>
        </pc:sldMkLst>
        <pc:spChg chg="mod">
          <ac:chgData name="Saar Stern" userId="f9fcfffa-54a1-4e6e-9f43-ff97eb9b0b7c" providerId="ADAL" clId="{2F5ACE2C-2288-4ABF-ABCE-37D91AF38F45}" dt="2023-12-15T08:57:41.761" v="1406" actId="207"/>
          <ac:spMkLst>
            <pc:docMk/>
            <pc:sldMk cId="1421009564" sldId="385"/>
            <ac:spMk id="4" creationId="{FB17A254-5CC5-1B8F-06CD-98ADF1478031}"/>
          </ac:spMkLst>
        </pc:spChg>
        <pc:spChg chg="mod">
          <ac:chgData name="Saar Stern" userId="f9fcfffa-54a1-4e6e-9f43-ff97eb9b0b7c" providerId="ADAL" clId="{2F5ACE2C-2288-4ABF-ABCE-37D91AF38F45}" dt="2023-12-15T09:35:51.556" v="1505" actId="2711"/>
          <ac:spMkLst>
            <pc:docMk/>
            <pc:sldMk cId="1421009564" sldId="385"/>
            <ac:spMk id="5" creationId="{00000000-0000-0000-0000-000000000000}"/>
          </ac:spMkLst>
        </pc:spChg>
        <pc:picChg chg="del">
          <ac:chgData name="Saar Stern" userId="f9fcfffa-54a1-4e6e-9f43-ff97eb9b0b7c" providerId="ADAL" clId="{2F5ACE2C-2288-4ABF-ABCE-37D91AF38F45}" dt="2023-12-15T07:43:23.757" v="1132" actId="478"/>
          <ac:picMkLst>
            <pc:docMk/>
            <pc:sldMk cId="1421009564" sldId="385"/>
            <ac:picMk id="3" creationId="{B341C31F-CF6C-9D6F-027B-D9ACE5F70F96}"/>
          </ac:picMkLst>
        </pc:picChg>
        <pc:picChg chg="del">
          <ac:chgData name="Saar Stern" userId="f9fcfffa-54a1-4e6e-9f43-ff97eb9b0b7c" providerId="ADAL" clId="{2F5ACE2C-2288-4ABF-ABCE-37D91AF38F45}" dt="2023-12-15T09:47:38.306" v="1528" actId="478"/>
          <ac:picMkLst>
            <pc:docMk/>
            <pc:sldMk cId="1421009564" sldId="385"/>
            <ac:picMk id="6" creationId="{52F25F76-5418-2C1B-DB72-B3F557BEE2F0}"/>
          </ac:picMkLst>
        </pc:picChg>
        <pc:picChg chg="add mod">
          <ac:chgData name="Saar Stern" userId="f9fcfffa-54a1-4e6e-9f43-ff97eb9b0b7c" providerId="ADAL" clId="{2F5ACE2C-2288-4ABF-ABCE-37D91AF38F45}" dt="2023-12-15T10:10:36.179" v="1672" actId="1076"/>
          <ac:picMkLst>
            <pc:docMk/>
            <pc:sldMk cId="1421009564" sldId="385"/>
            <ac:picMk id="7" creationId="{09330E36-68ED-97E8-8A30-2E599EDA888B}"/>
          </ac:picMkLst>
        </pc:picChg>
        <pc:picChg chg="del">
          <ac:chgData name="Saar Stern" userId="f9fcfffa-54a1-4e6e-9f43-ff97eb9b0b7c" providerId="ADAL" clId="{2F5ACE2C-2288-4ABF-ABCE-37D91AF38F45}" dt="2023-12-15T07:43:24.250" v="1133" actId="478"/>
          <ac:picMkLst>
            <pc:docMk/>
            <pc:sldMk cId="1421009564" sldId="385"/>
            <ac:picMk id="8" creationId="{FED7006D-C09D-5C46-DBD9-FD619FEA1367}"/>
          </ac:picMkLst>
        </pc:picChg>
      </pc:sldChg>
      <pc:sldChg chg="delSp modSp add mod delAnim modAnim">
        <pc:chgData name="Saar Stern" userId="f9fcfffa-54a1-4e6e-9f43-ff97eb9b0b7c" providerId="ADAL" clId="{2F5ACE2C-2288-4ABF-ABCE-37D91AF38F45}" dt="2023-12-15T10:08:12.607" v="1654" actId="1076"/>
        <pc:sldMkLst>
          <pc:docMk/>
          <pc:sldMk cId="3705608576" sldId="386"/>
        </pc:sldMkLst>
        <pc:spChg chg="mod">
          <ac:chgData name="Saar Stern" userId="f9fcfffa-54a1-4e6e-9f43-ff97eb9b0b7c" providerId="ADAL" clId="{2F5ACE2C-2288-4ABF-ABCE-37D91AF38F45}" dt="2023-12-15T10:08:12.607" v="1654" actId="1076"/>
          <ac:spMkLst>
            <pc:docMk/>
            <pc:sldMk cId="3705608576" sldId="386"/>
            <ac:spMk id="7" creationId="{DAD6CE7D-725B-6C8B-7F59-3D1A010A2FF3}"/>
          </ac:spMkLst>
        </pc:spChg>
        <pc:spChg chg="mod">
          <ac:chgData name="Saar Stern" userId="f9fcfffa-54a1-4e6e-9f43-ff97eb9b0b7c" providerId="ADAL" clId="{2F5ACE2C-2288-4ABF-ABCE-37D91AF38F45}" dt="2023-12-15T09:04:07.301" v="1437" actId="1076"/>
          <ac:spMkLst>
            <pc:docMk/>
            <pc:sldMk cId="3705608576" sldId="386"/>
            <ac:spMk id="38" creationId="{1550985A-0D5A-3CB2-96C5-73B0BF49CE24}"/>
          </ac:spMkLst>
        </pc:spChg>
        <pc:spChg chg="mod">
          <ac:chgData name="Saar Stern" userId="f9fcfffa-54a1-4e6e-9f43-ff97eb9b0b7c" providerId="ADAL" clId="{2F5ACE2C-2288-4ABF-ABCE-37D91AF38F45}" dt="2023-12-15T09:28:49.742" v="1474" actId="1076"/>
          <ac:spMkLst>
            <pc:docMk/>
            <pc:sldMk cId="3705608576" sldId="386"/>
            <ac:spMk id="41" creationId="{77CE05A4-41A6-7146-DF5F-2CE771386A2D}"/>
          </ac:spMkLst>
        </pc:spChg>
        <pc:spChg chg="del">
          <ac:chgData name="Saar Stern" userId="f9fcfffa-54a1-4e6e-9f43-ff97eb9b0b7c" providerId="ADAL" clId="{2F5ACE2C-2288-4ABF-ABCE-37D91AF38F45}" dt="2023-12-15T09:05:28.729" v="1446" actId="478"/>
          <ac:spMkLst>
            <pc:docMk/>
            <pc:sldMk cId="3705608576" sldId="386"/>
            <ac:spMk id="47" creationId="{8AD7C7DC-BE57-73BA-8DAD-B05FDF4A0834}"/>
          </ac:spMkLst>
        </pc:spChg>
        <pc:spChg chg="mod">
          <ac:chgData name="Saar Stern" userId="f9fcfffa-54a1-4e6e-9f43-ff97eb9b0b7c" providerId="ADAL" clId="{2F5ACE2C-2288-4ABF-ABCE-37D91AF38F45}" dt="2023-12-15T09:04:02.339" v="1436" actId="1076"/>
          <ac:spMkLst>
            <pc:docMk/>
            <pc:sldMk cId="3705608576" sldId="386"/>
            <ac:spMk id="68" creationId="{3096768F-6115-094C-7DC6-397E399FC19D}"/>
          </ac:spMkLst>
        </pc:spChg>
        <pc:spChg chg="mod">
          <ac:chgData name="Saar Stern" userId="f9fcfffa-54a1-4e6e-9f43-ff97eb9b0b7c" providerId="ADAL" clId="{2F5ACE2C-2288-4ABF-ABCE-37D91AF38F45}" dt="2023-12-15T09:30:18.097" v="1481" actId="207"/>
          <ac:spMkLst>
            <pc:docMk/>
            <pc:sldMk cId="3705608576" sldId="386"/>
            <ac:spMk id="69" creationId="{80029C26-1F8D-A8A9-F941-952A851DA152}"/>
          </ac:spMkLst>
        </pc:spChg>
        <pc:spChg chg="mod">
          <ac:chgData name="Saar Stern" userId="f9fcfffa-54a1-4e6e-9f43-ff97eb9b0b7c" providerId="ADAL" clId="{2F5ACE2C-2288-4ABF-ABCE-37D91AF38F45}" dt="2023-12-15T09:03:57.960" v="1435" actId="1076"/>
          <ac:spMkLst>
            <pc:docMk/>
            <pc:sldMk cId="3705608576" sldId="386"/>
            <ac:spMk id="70" creationId="{1F6A0489-10A7-10DD-79F1-20F554532E29}"/>
          </ac:spMkLst>
        </pc:spChg>
        <pc:spChg chg="mod">
          <ac:chgData name="Saar Stern" userId="f9fcfffa-54a1-4e6e-9f43-ff97eb9b0b7c" providerId="ADAL" clId="{2F5ACE2C-2288-4ABF-ABCE-37D91AF38F45}" dt="2023-12-15T09:28:44.282" v="1473" actId="1076"/>
          <ac:spMkLst>
            <pc:docMk/>
            <pc:sldMk cId="3705608576" sldId="386"/>
            <ac:spMk id="71" creationId="{EBA4B65C-5279-B012-8403-44E182495D50}"/>
          </ac:spMkLst>
        </pc:spChg>
        <pc:spChg chg="mod">
          <ac:chgData name="Saar Stern" userId="f9fcfffa-54a1-4e6e-9f43-ff97eb9b0b7c" providerId="ADAL" clId="{2F5ACE2C-2288-4ABF-ABCE-37D91AF38F45}" dt="2023-12-15T09:30:21.479" v="1482" actId="207"/>
          <ac:spMkLst>
            <pc:docMk/>
            <pc:sldMk cId="3705608576" sldId="386"/>
            <ac:spMk id="122" creationId="{08DABBA1-395D-EE56-2EA2-45CB5585308F}"/>
          </ac:spMkLst>
        </pc:spChg>
      </pc:sldChg>
      <pc:sldChg chg="addSp delSp modSp add mod ord delAnim">
        <pc:chgData name="Saar Stern" userId="f9fcfffa-54a1-4e6e-9f43-ff97eb9b0b7c" providerId="ADAL" clId="{2F5ACE2C-2288-4ABF-ABCE-37D91AF38F45}" dt="2023-12-18T15:11:23.328" v="1767"/>
        <pc:sldMkLst>
          <pc:docMk/>
          <pc:sldMk cId="2319377891" sldId="387"/>
        </pc:sldMkLst>
        <pc:spChg chg="del">
          <ac:chgData name="Saar Stern" userId="f9fcfffa-54a1-4e6e-9f43-ff97eb9b0b7c" providerId="ADAL" clId="{2F5ACE2C-2288-4ABF-ABCE-37D91AF38F45}" dt="2023-12-15T10:00:51.875" v="1587" actId="478"/>
          <ac:spMkLst>
            <pc:docMk/>
            <pc:sldMk cId="2319377891" sldId="387"/>
            <ac:spMk id="3" creationId="{00000000-0000-0000-0000-000000000000}"/>
          </ac:spMkLst>
        </pc:spChg>
        <pc:spChg chg="mod">
          <ac:chgData name="Saar Stern" userId="f9fcfffa-54a1-4e6e-9f43-ff97eb9b0b7c" providerId="ADAL" clId="{2F5ACE2C-2288-4ABF-ABCE-37D91AF38F45}" dt="2023-12-15T10:00:40.068" v="1585"/>
          <ac:spMkLst>
            <pc:docMk/>
            <pc:sldMk cId="2319377891" sldId="387"/>
            <ac:spMk id="4" creationId="{FB17A254-5CC5-1B8F-06CD-98ADF1478031}"/>
          </ac:spMkLst>
        </pc:spChg>
        <pc:spChg chg="del">
          <ac:chgData name="Saar Stern" userId="f9fcfffa-54a1-4e6e-9f43-ff97eb9b0b7c" providerId="ADAL" clId="{2F5ACE2C-2288-4ABF-ABCE-37D91AF38F45}" dt="2023-12-15T10:02:56.727" v="1614" actId="478"/>
          <ac:spMkLst>
            <pc:docMk/>
            <pc:sldMk cId="2319377891" sldId="387"/>
            <ac:spMk id="5" creationId="{00000000-0000-0000-0000-000000000000}"/>
          </ac:spMkLst>
        </pc:spChg>
        <pc:spChg chg="add mod">
          <ac:chgData name="Saar Stern" userId="f9fcfffa-54a1-4e6e-9f43-ff97eb9b0b7c" providerId="ADAL" clId="{2F5ACE2C-2288-4ABF-ABCE-37D91AF38F45}" dt="2023-12-15T10:02:32.756" v="1610" actId="2711"/>
          <ac:spMkLst>
            <pc:docMk/>
            <pc:sldMk cId="2319377891" sldId="387"/>
            <ac:spMk id="6" creationId="{097E7C3C-AFA8-7619-1627-73AC8C5E3445}"/>
          </ac:spMkLst>
        </pc:spChg>
        <pc:spChg chg="mod">
          <ac:chgData name="Saar Stern" userId="f9fcfffa-54a1-4e6e-9f43-ff97eb9b0b7c" providerId="ADAL" clId="{2F5ACE2C-2288-4ABF-ABCE-37D91AF38F45}" dt="2023-12-15T10:02:55.122" v="1613" actId="20577"/>
          <ac:spMkLst>
            <pc:docMk/>
            <pc:sldMk cId="2319377891" sldId="387"/>
            <ac:spMk id="7" creationId="{0E81BB09-60DA-2AF1-4E3C-0692098ADCE4}"/>
          </ac:spMkLst>
        </pc:spChg>
        <pc:spChg chg="add del mod">
          <ac:chgData name="Saar Stern" userId="f9fcfffa-54a1-4e6e-9f43-ff97eb9b0b7c" providerId="ADAL" clId="{2F5ACE2C-2288-4ABF-ABCE-37D91AF38F45}" dt="2023-12-15T10:00:54.914" v="1589" actId="478"/>
          <ac:spMkLst>
            <pc:docMk/>
            <pc:sldMk cId="2319377891" sldId="387"/>
            <ac:spMk id="9" creationId="{5E122963-38C9-BBE8-0279-BE56025EAC05}"/>
          </ac:spMkLst>
        </pc:spChg>
        <pc:spChg chg="del mod">
          <ac:chgData name="Saar Stern" userId="f9fcfffa-54a1-4e6e-9f43-ff97eb9b0b7c" providerId="ADAL" clId="{2F5ACE2C-2288-4ABF-ABCE-37D91AF38F45}" dt="2023-12-15T10:01:08.008" v="1595" actId="478"/>
          <ac:spMkLst>
            <pc:docMk/>
            <pc:sldMk cId="2319377891" sldId="387"/>
            <ac:spMk id="12" creationId="{37400646-69F5-9EB5-E8FA-234A1F7AED51}"/>
          </ac:spMkLst>
        </pc:spChg>
        <pc:graphicFrameChg chg="add mod">
          <ac:chgData name="Saar Stern" userId="f9fcfffa-54a1-4e6e-9f43-ff97eb9b0b7c" providerId="ADAL" clId="{2F5ACE2C-2288-4ABF-ABCE-37D91AF38F45}" dt="2023-12-15T10:02:20.030" v="1608" actId="1076"/>
          <ac:graphicFrameMkLst>
            <pc:docMk/>
            <pc:sldMk cId="2319377891" sldId="387"/>
            <ac:graphicFrameMk id="11" creationId="{78E9B569-DC4C-678E-9982-DADAC88BAF9C}"/>
          </ac:graphicFrameMkLst>
        </pc:graphicFrameChg>
        <pc:picChg chg="del">
          <ac:chgData name="Saar Stern" userId="f9fcfffa-54a1-4e6e-9f43-ff97eb9b0b7c" providerId="ADAL" clId="{2F5ACE2C-2288-4ABF-ABCE-37D91AF38F45}" dt="2023-12-15T10:01:09.311" v="1597" actId="478"/>
          <ac:picMkLst>
            <pc:docMk/>
            <pc:sldMk cId="2319377891" sldId="387"/>
            <ac:picMk id="2" creationId="{F66FD353-E3EB-0404-9147-0B344F573EB7}"/>
          </ac:picMkLst>
        </pc:picChg>
        <pc:picChg chg="del">
          <ac:chgData name="Saar Stern" userId="f9fcfffa-54a1-4e6e-9f43-ff97eb9b0b7c" providerId="ADAL" clId="{2F5ACE2C-2288-4ABF-ABCE-37D91AF38F45}" dt="2023-12-15T10:01:06.370" v="1593" actId="478"/>
          <ac:picMkLst>
            <pc:docMk/>
            <pc:sldMk cId="2319377891" sldId="387"/>
            <ac:picMk id="14" creationId="{E5CDE31D-A076-12B2-2E45-55A909A772F2}"/>
          </ac:picMkLst>
        </pc:picChg>
        <pc:picChg chg="add mod">
          <ac:chgData name="Saar Stern" userId="f9fcfffa-54a1-4e6e-9f43-ff97eb9b0b7c" providerId="ADAL" clId="{2F5ACE2C-2288-4ABF-ABCE-37D91AF38F45}" dt="2023-12-15T10:02:11.676" v="1604" actId="1076"/>
          <ac:picMkLst>
            <pc:docMk/>
            <pc:sldMk cId="2319377891" sldId="387"/>
            <ac:picMk id="15" creationId="{FA32D13E-0AB4-B846-7115-0A1BBD14DB8F}"/>
          </ac:picMkLst>
        </pc:picChg>
        <pc:cxnChg chg="del">
          <ac:chgData name="Saar Stern" userId="f9fcfffa-54a1-4e6e-9f43-ff97eb9b0b7c" providerId="ADAL" clId="{2F5ACE2C-2288-4ABF-ABCE-37D91AF38F45}" dt="2023-12-15T10:01:08.548" v="1596" actId="478"/>
          <ac:cxnSpMkLst>
            <pc:docMk/>
            <pc:sldMk cId="2319377891" sldId="387"/>
            <ac:cxnSpMk id="10" creationId="{78E2DDC2-96AD-059E-4297-DA832AA1C2F3}"/>
          </ac:cxnSpMkLst>
        </pc:cxnChg>
      </pc:sldChg>
      <pc:sldChg chg="delSp modSp add del mod modAnim">
        <pc:chgData name="Saar Stern" userId="f9fcfffa-54a1-4e6e-9f43-ff97eb9b0b7c" providerId="ADAL" clId="{2F5ACE2C-2288-4ABF-ABCE-37D91AF38F45}" dt="2023-12-15T10:02:02.192" v="1601" actId="47"/>
        <pc:sldMkLst>
          <pc:docMk/>
          <pc:sldMk cId="35135684" sldId="388"/>
        </pc:sldMkLst>
        <pc:spChg chg="mod">
          <ac:chgData name="Saar Stern" userId="f9fcfffa-54a1-4e6e-9f43-ff97eb9b0b7c" providerId="ADAL" clId="{2F5ACE2C-2288-4ABF-ABCE-37D91AF38F45}" dt="2023-12-15T10:01:33.826" v="1599" actId="14100"/>
          <ac:spMkLst>
            <pc:docMk/>
            <pc:sldMk cId="35135684" sldId="388"/>
            <ac:spMk id="3" creationId="{00000000-0000-0000-0000-000000000000}"/>
          </ac:spMkLst>
        </pc:spChg>
        <pc:picChg chg="del">
          <ac:chgData name="Saar Stern" userId="f9fcfffa-54a1-4e6e-9f43-ff97eb9b0b7c" providerId="ADAL" clId="{2F5ACE2C-2288-4ABF-ABCE-37D91AF38F45}" dt="2023-12-15T10:01:35.423" v="1600" actId="478"/>
          <ac:picMkLst>
            <pc:docMk/>
            <pc:sldMk cId="35135684" sldId="388"/>
            <ac:picMk id="25" creationId="{780EFBDF-7173-1AE3-6B95-293349D9E45B}"/>
          </ac:picMkLst>
        </pc:picChg>
      </pc:sldChg>
      <pc:sldChg chg="modSp add mod">
        <pc:chgData name="Saar Stern" userId="f9fcfffa-54a1-4e6e-9f43-ff97eb9b0b7c" providerId="ADAL" clId="{2F5ACE2C-2288-4ABF-ABCE-37D91AF38F45}" dt="2023-12-15T10:14:16.476" v="1746" actId="20577"/>
        <pc:sldMkLst>
          <pc:docMk/>
          <pc:sldMk cId="1783274102" sldId="388"/>
        </pc:sldMkLst>
        <pc:spChg chg="mod">
          <ac:chgData name="Saar Stern" userId="f9fcfffa-54a1-4e6e-9f43-ff97eb9b0b7c" providerId="ADAL" clId="{2F5ACE2C-2288-4ABF-ABCE-37D91AF38F45}" dt="2023-12-15T10:14:16.476" v="1746" actId="20577"/>
          <ac:spMkLst>
            <pc:docMk/>
            <pc:sldMk cId="1783274102" sldId="388"/>
            <ac:spMk id="4" creationId="{FB17A254-5CC5-1B8F-06CD-98ADF1478031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6A4-4CD6-BA58-5FF2681A600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6A4-4CD6-BA58-5FF2681A600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6A4-4CD6-BA58-5FF2681A600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2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6A4-4CD6-BA58-5FF2681A600A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0C322E-262D-CC0D-883E-371D6A73D0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5063FD-FD19-6297-9DD3-94B489E8EE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F60BE-C6C7-4D70-8D75-695492AE73F1}" type="datetimeFigureOut">
              <a:rPr lang="en-IL" smtClean="0"/>
              <a:t>24/12/2023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73AAD-AC73-43BC-93C3-3B0A644CD3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54BCA1-9B3F-7E3B-336E-92C06DCA7A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B8B3D-43CB-458E-9221-F0164BE2ECE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00870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9CA53-9459-49DE-9C5F-77F4A95A9632}" type="datetimeFigureOut">
              <a:rPr lang="en-IL" smtClean="0"/>
              <a:t>24/12/2023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5CD2E-EE20-43CD-80B1-659DCEAFBBC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40708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8143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67561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היותר טי-די וטי-יו שגיאות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57142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17349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16620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117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25906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הסבר בעל פה שהבנייה הקודמת שהשתמשה בשני קודים עכשיו הופכת לבנייה ע"י 2 מטריצות בדיקת זוגיות</a:t>
            </a:r>
          </a:p>
          <a:p>
            <a:r>
              <a:rPr lang="he-IL" dirty="0"/>
              <a:t>אפשר </a:t>
            </a:r>
            <a:r>
              <a:rPr lang="he-IL" dirty="0" err="1"/>
              <a:t>לשתמש</a:t>
            </a:r>
            <a:r>
              <a:rPr lang="he-IL" dirty="0"/>
              <a:t> גם בשקף 22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55480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2398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24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5593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25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78047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- חיפשנו פרויקט מעניין, יובל הציג לנו, אהבנו (אין לנו רקע) , למדנו.</a:t>
            </a:r>
          </a:p>
          <a:p>
            <a:pPr algn="r" rtl="1"/>
            <a:r>
              <a:rPr lang="he-IL" dirty="0"/>
              <a:t>- מטרת הפרויקט פיתוח מפענח לקוד תיקון שגיאות המבוסס </a:t>
            </a:r>
            <a:r>
              <a:rPr lang="en-US" dirty="0"/>
              <a:t>LDPC</a:t>
            </a:r>
            <a:r>
              <a:rPr lang="he-IL" dirty="0"/>
              <a:t> מעל ערוץ "</a:t>
            </a:r>
            <a:r>
              <a:rPr lang="he-IL" dirty="0" err="1"/>
              <a:t>בריאר</a:t>
            </a:r>
            <a:r>
              <a:rPr lang="he-IL" dirty="0"/>
              <a:t>" טרנארי.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24599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26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83912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27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38582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כאן הסבר אינטואיטיבי שהמפענח הסטנדרטי עושה קודם כל את הצד העליון ואז את הצד התחתון</a:t>
            </a:r>
          </a:p>
          <a:p>
            <a:r>
              <a:rPr lang="he-IL" dirty="0"/>
              <a:t>אבל מפסידים בכך את ההשפעה של </a:t>
            </a:r>
            <a:r>
              <a:rPr lang="he-IL" dirty="0" err="1"/>
              <a:t>הרזידואל</a:t>
            </a:r>
            <a:r>
              <a:rPr lang="he-IL" dirty="0"/>
              <a:t> על האינדיקטור (לדוגמה אם יש אינדיקציה חזקה </a:t>
            </a:r>
            <a:r>
              <a:rPr lang="he-IL" dirty="0" err="1"/>
              <a:t>מהרזידואל</a:t>
            </a:r>
            <a:r>
              <a:rPr lang="he-IL" dirty="0"/>
              <a:t> שהביט שווה ל 1 אזי הסימבול בהכרח שווה ל 2, ולכן פונקציית האינדיקטור על הסימבול בהכרח שווה ל1 .</a:t>
            </a:r>
            <a:endParaRPr lang="en-US" dirty="0"/>
          </a:p>
          <a:p>
            <a:r>
              <a:rPr lang="he-IL" dirty="0"/>
              <a:t>אפשר גם להסביר פה שהמשוואות של קודקודי בדיקת הזוגיות לא השתנו בכלל, רק הפעם הם מקבלים את </a:t>
            </a:r>
            <a:r>
              <a:rPr lang="he-IL" dirty="0" err="1"/>
              <a:t>ה"ללר</a:t>
            </a:r>
            <a:r>
              <a:rPr lang="he-IL" dirty="0"/>
              <a:t>" של </a:t>
            </a:r>
            <a:r>
              <a:rPr lang="he-IL" dirty="0" err="1"/>
              <a:t>הפונקצייה</a:t>
            </a:r>
            <a:r>
              <a:rPr lang="he-IL" dirty="0"/>
              <a:t> אינדיקטור\</a:t>
            </a:r>
            <a:r>
              <a:rPr lang="he-IL" dirty="0" err="1"/>
              <a:t>רזידואל</a:t>
            </a:r>
            <a:endParaRPr lang="en-US" dirty="0"/>
          </a:p>
          <a:p>
            <a:endParaRPr lang="en-US" dirty="0"/>
          </a:p>
          <a:p>
            <a:r>
              <a:rPr lang="he-IL" dirty="0"/>
              <a:t>להסביר על סיקוונס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29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7851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כאן הסבר אינטואיטיבי שהמפענח הסטנדרטי עושה קודם כל את הצד העליון ואז את הצד התחתון</a:t>
            </a:r>
          </a:p>
          <a:p>
            <a:r>
              <a:rPr lang="he-IL" dirty="0"/>
              <a:t>אבל מפסידים בכך את ההשפעה של </a:t>
            </a:r>
            <a:r>
              <a:rPr lang="he-IL" dirty="0" err="1"/>
              <a:t>הרזידואל</a:t>
            </a:r>
            <a:r>
              <a:rPr lang="he-IL" dirty="0"/>
              <a:t> על האינדיקטור (לדוגמה אם יש אינדיקציה חזקה </a:t>
            </a:r>
            <a:r>
              <a:rPr lang="he-IL" dirty="0" err="1"/>
              <a:t>מהרזידואל</a:t>
            </a:r>
            <a:r>
              <a:rPr lang="he-IL" dirty="0"/>
              <a:t> שהביט שווה ל 1 אזי הסימבול בהכרח שווה ל 2, ולכן פונקציית האינדיקטור על הסימבול בהכרח שווה ל1 .</a:t>
            </a:r>
            <a:endParaRPr lang="en-US" dirty="0"/>
          </a:p>
          <a:p>
            <a:r>
              <a:rPr lang="he-IL" dirty="0"/>
              <a:t>אפשר גם להסביר פה שהמשוואות של קודקודי בדיקת הזוגיות לא השתנו בכלל, רק הפעם הם מקבלים את </a:t>
            </a:r>
            <a:r>
              <a:rPr lang="he-IL" dirty="0" err="1"/>
              <a:t>ה"ללר</a:t>
            </a:r>
            <a:r>
              <a:rPr lang="he-IL" dirty="0"/>
              <a:t>" של </a:t>
            </a:r>
            <a:r>
              <a:rPr lang="he-IL" dirty="0" err="1"/>
              <a:t>הפונקצייה</a:t>
            </a:r>
            <a:r>
              <a:rPr lang="he-IL" dirty="0"/>
              <a:t> אינדיקטור\</a:t>
            </a:r>
            <a:r>
              <a:rPr lang="he-IL" dirty="0" err="1"/>
              <a:t>רזידואל</a:t>
            </a:r>
            <a:endParaRPr lang="en-US" dirty="0"/>
          </a:p>
          <a:p>
            <a:endParaRPr lang="en-US" dirty="0"/>
          </a:p>
          <a:p>
            <a:r>
              <a:rPr lang="he-IL" dirty="0"/>
              <a:t>להסביר על סיקוונס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30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43736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31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469005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32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98081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36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407299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37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36539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38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38339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39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82657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99930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40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950705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הסבר בעל פה שהבנייה הקודמת שהשתמשה בשני קודים עכשיו הופכת לבנייה ע"י 2 מטריצות בדיקת זוגיות</a:t>
            </a:r>
          </a:p>
          <a:p>
            <a:r>
              <a:rPr lang="he-IL" dirty="0"/>
              <a:t>אפשר </a:t>
            </a:r>
            <a:r>
              <a:rPr lang="he-IL" dirty="0" err="1"/>
              <a:t>לשתמש</a:t>
            </a:r>
            <a:r>
              <a:rPr lang="he-IL" dirty="0"/>
              <a:t> גם בשקף 22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41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529648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42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936638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43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589485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44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08325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45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970215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46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56903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47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64952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48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329414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הסבר בעל פה שהבנייה הקודמת שהשתמשה בשני קודים עכשיו הופכת לבנייה ע"י 2 מטריצות בדיקת זוגיות</a:t>
            </a:r>
          </a:p>
          <a:p>
            <a:r>
              <a:rPr lang="he-IL" dirty="0"/>
              <a:t>אפשר </a:t>
            </a:r>
            <a:r>
              <a:rPr lang="he-IL" dirty="0" err="1"/>
              <a:t>לשתמש</a:t>
            </a:r>
            <a:r>
              <a:rPr lang="he-IL" dirty="0"/>
              <a:t> גם בשקף 22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49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29973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696271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50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7226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51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92479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∀</m:t>
                    </m:r>
                    <m:r>
                      <a:rPr lang="en-US" sz="1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𝑐</m:t>
                    </m:r>
                    <m:r>
                      <a:rPr lang="en-US" sz="1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∈</m:t>
                    </m:r>
                    <m:r>
                      <a:rPr lang="en-US" sz="1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𝐶</m:t>
                    </m:r>
                    <m:r>
                      <a:rPr lang="en-US" sz="1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⟺</m:t>
                    </m:r>
                    <m:r>
                      <a:rPr lang="en-US" sz="1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𝐻</m:t>
                    </m:r>
                    <m:sSup>
                      <m:sSupPr>
                        <m:ctrlPr>
                          <a:rPr lang="en-IL" sz="1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𝑐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1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sz="1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200" dirty="0">
                    <a:solidFill>
                      <a:srgbClr val="00206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.</a:t>
                </a:r>
                <a:endParaRPr lang="en-IL" sz="1200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lvl="1"/>
                <a:endParaRPr lang="en-US" sz="1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lvl="1"/>
                <a:r>
                  <a:rPr lang="en-US" sz="1200" dirty="0">
                    <a:solidFill>
                      <a:srgbClr val="002060"/>
                    </a:solidFill>
                    <a:ea typeface="+mj-ea"/>
                    <a:cs typeface="Calibri"/>
                  </a:rPr>
                  <a:t>LDPC – matrix\graph is sparse.</a:t>
                </a:r>
              </a:p>
              <a:p>
                <a:pPr lvl="1"/>
                <a:r>
                  <a:rPr lang="en-US" sz="1200" dirty="0">
                    <a:solidFill>
                      <a:srgbClr val="002060"/>
                    </a:solidFill>
                    <a:ea typeface="+mj-ea"/>
                    <a:cs typeface="Calibri"/>
                  </a:rPr>
                  <a:t>Message Passing </a:t>
                </a:r>
                <a:r>
                  <a:rPr lang="en-US" sz="1200" dirty="0" err="1">
                    <a:solidFill>
                      <a:srgbClr val="002060"/>
                    </a:solidFill>
                    <a:ea typeface="+mj-ea"/>
                    <a:cs typeface="Calibri"/>
                  </a:rPr>
                  <a:t>Alogorithm</a:t>
                </a:r>
                <a:r>
                  <a:rPr lang="en-US" sz="1200" dirty="0">
                    <a:solidFill>
                      <a:srgbClr val="002060"/>
                    </a:solidFill>
                    <a:ea typeface="+mj-ea"/>
                    <a:cs typeface="Calibri"/>
                  </a:rPr>
                  <a:t>:</a:t>
                </a:r>
              </a:p>
              <a:p>
                <a:pPr lvl="1"/>
                <a:r>
                  <a:rPr lang="en-US" sz="1200" dirty="0">
                    <a:solidFill>
                      <a:srgbClr val="002060"/>
                    </a:solidFill>
                    <a:ea typeface="+mj-ea"/>
                    <a:cs typeface="Calibri"/>
                  </a:rPr>
                  <a:t>	Iterative non-optimal algorithm.</a:t>
                </a:r>
              </a:p>
              <a:p>
                <a:pPr lvl="1"/>
                <a:r>
                  <a:rPr lang="en-US" sz="1200" dirty="0">
                    <a:solidFill>
                      <a:srgbClr val="002060"/>
                    </a:solidFill>
                    <a:ea typeface="+mj-ea"/>
                    <a:cs typeface="Calibri"/>
                  </a:rPr>
                  <a:t>	Messages are passed between nodes on the Tanner Graph.</a:t>
                </a: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solidFill>
                      <a:srgbClr val="002060"/>
                    </a:solidFill>
                    <a:cs typeface="Calibri"/>
                  </a:rPr>
                  <a:t>	</a:t>
                </a:r>
                <a:r>
                  <a:rPr lang="en-US" sz="1200" i="0">
                    <a:solidFill>
                      <a:srgbClr val="002060"/>
                    </a:solidFill>
                    <a:latin typeface="Cambria Math" panose="02040503050406030204" pitchFamily="18" charset="0"/>
                    <a:ea typeface="Calibri" panose="020F0502020204030204" pitchFamily="34" charset="0"/>
                  </a:rPr>
                  <a:t>∀𝑐∈𝐶⟺𝐻𝑐</a:t>
                </a:r>
                <a:r>
                  <a:rPr lang="en-IL" sz="1200" i="0">
                    <a:solidFill>
                      <a:srgbClr val="002060"/>
                    </a:solidFill>
                    <a:latin typeface="Cambria Math" panose="02040503050406030204" pitchFamily="18" charset="0"/>
                    <a:ea typeface="Calibri" panose="020F0502020204030204" pitchFamily="34" charset="0"/>
                  </a:rPr>
                  <a:t>^</a:t>
                </a:r>
                <a:r>
                  <a:rPr lang="en-US" sz="1200" i="0">
                    <a:solidFill>
                      <a:srgbClr val="002060"/>
                    </a:solidFill>
                    <a:latin typeface="Cambria Math" panose="02040503050406030204" pitchFamily="18" charset="0"/>
                    <a:ea typeface="Calibri" panose="020F0502020204030204" pitchFamily="34" charset="0"/>
                  </a:rPr>
                  <a:t>𝑇=0</a:t>
                </a:r>
                <a:r>
                  <a:rPr lang="en-US" sz="1200" dirty="0">
                    <a:solidFill>
                      <a:srgbClr val="00206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.</a:t>
                </a:r>
                <a:endParaRPr lang="en-IL" sz="1200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lvl="1"/>
                <a:endParaRPr lang="en-US" sz="1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lvl="1"/>
                <a:r>
                  <a:rPr lang="en-US" sz="1200" dirty="0">
                    <a:solidFill>
                      <a:srgbClr val="002060"/>
                    </a:solidFill>
                    <a:ea typeface="+mj-ea"/>
                    <a:cs typeface="Calibri"/>
                  </a:rPr>
                  <a:t>Iterative non-optimal algorithm.</a:t>
                </a:r>
              </a:p>
              <a:p>
                <a:pPr lvl="1"/>
                <a:r>
                  <a:rPr lang="en-US" sz="1200" dirty="0">
                    <a:solidFill>
                      <a:srgbClr val="002060"/>
                    </a:solidFill>
                    <a:ea typeface="+mj-ea"/>
                    <a:cs typeface="Calibri"/>
                  </a:rPr>
                  <a:t>Messages are passed between nodes on the Tanner Graph.</a:t>
                </a:r>
              </a:p>
              <a:p>
                <a:pPr lvl="1"/>
                <a:r>
                  <a:rPr lang="en-US" sz="1200" dirty="0">
                    <a:solidFill>
                      <a:srgbClr val="002060"/>
                    </a:solidFill>
                    <a:ea typeface="+mj-ea"/>
                    <a:cs typeface="Calibri"/>
                  </a:rPr>
                  <a:t>Messages are log-likelihood of probabilities of bits to be 0\1, and of probabilities of check nodes to be solved given bits are 0\1.</a:t>
                </a:r>
              </a:p>
              <a:p>
                <a:endParaRPr lang="en-I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59203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43995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03163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67459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5CD2E-EE20-43CD-80B1-659DCEAFBBCA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18447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914F5-AF15-BBA9-7100-1B0C794AE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6878A-E9C8-937C-14DD-A6492D1097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2909F-D955-2003-EEB7-8C8F9C43A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EFD18-30B1-471F-9015-6CB666824D19}" type="datetimeFigureOut">
              <a:rPr lang="en-IL" smtClean="0"/>
              <a:t>24/12/2023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D1A76-A6DA-06F8-D89E-1B9E0E97C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AD539-EABA-3DA3-0482-980C7654C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5243-A6B1-431E-BABC-0D05D2CA791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28240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7F602-9FEB-1253-822B-C8365D20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6B7463-7C65-8C6E-EA9E-9F9C2B617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9A7CC-722E-2393-1F12-5731C343F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EFD18-30B1-471F-9015-6CB666824D19}" type="datetimeFigureOut">
              <a:rPr lang="en-IL" smtClean="0"/>
              <a:t>24/12/2023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2B7F3-47FC-9F87-DCA3-6B74B7C0B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38D4D-3AA1-78A4-1B97-9B171D985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5243-A6B1-431E-BABC-0D05D2CA791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85368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228E4A-9575-FBE9-0814-233308A2EC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68B233-5B2B-DC61-BABC-9910038A3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D7FF2-1F3E-A6EE-5720-1FDE19929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EFD18-30B1-471F-9015-6CB666824D19}" type="datetimeFigureOut">
              <a:rPr lang="en-IL" smtClean="0"/>
              <a:t>24/12/2023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2BF0E-22AA-3273-CAFC-8B424EB85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58E1A-A87B-D6EA-E5E9-27CB511D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5243-A6B1-431E-BABC-0D05D2CA791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7509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78229-8BB3-1B44-3030-EE14F52B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71770-EEB4-70D6-E137-0FF65315C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B3DA2-AA79-F04A-EAEB-C6BC6E2CF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EFD18-30B1-471F-9015-6CB666824D19}" type="datetimeFigureOut">
              <a:rPr lang="en-IL" smtClean="0"/>
              <a:t>24/12/2023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FCBB1-0102-1793-C6A8-FCC6C69F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14BE1-A872-63DB-194C-F14899D4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5243-A6B1-431E-BABC-0D05D2CA791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85483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36BA5-68DC-02EE-B10C-D819C7EAB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FB62E-3858-4C1A-552A-0E893092B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C1946-4ECE-ECEB-7FC0-62ED0D64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EFD18-30B1-471F-9015-6CB666824D19}" type="datetimeFigureOut">
              <a:rPr lang="en-IL" smtClean="0"/>
              <a:t>24/12/2023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0F173-6937-FB94-A9C1-2649B11C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02E92-661C-8627-9485-DA3F11032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5243-A6B1-431E-BABC-0D05D2CA791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25541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5AC57-4C0D-746B-C4B7-0E1DBC5A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9D507-5560-A35B-7C0E-58CFA4546D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E8D5C-B8B9-8B91-F29D-E1D186018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27667E-84BA-44A0-D214-6145141EE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EFD18-30B1-471F-9015-6CB666824D19}" type="datetimeFigureOut">
              <a:rPr lang="en-IL" smtClean="0"/>
              <a:t>24/12/2023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B38E2-76BA-82FD-A917-9C39D435C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7AC63-A463-38D6-0D62-AECD8D3E2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5243-A6B1-431E-BABC-0D05D2CA791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46350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DA8D-A8F6-CF14-AEF8-E981BD2AD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2BA8E-4DC2-B6C5-2CA0-46BE7E53B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59BCA-F71A-B795-F254-826CDF4C2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0659CF-890D-03D2-45CD-7877BD5AC3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DA43CE-D43F-D857-4D52-599E8FD26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444346-9B9E-D02E-85E1-DBF84761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EFD18-30B1-471F-9015-6CB666824D19}" type="datetimeFigureOut">
              <a:rPr lang="en-IL" smtClean="0"/>
              <a:t>24/12/2023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1FDDA2-65C3-9FDD-F8B3-CB97A10B2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FBE795-D2D2-AAA1-AA29-3257788DF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5243-A6B1-431E-BABC-0D05D2CA791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67000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658D0-3FFA-D49F-71E5-25B69E8EE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FDAFF1-F4CF-2AD9-E95E-F8CADF37A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EFD18-30B1-471F-9015-6CB666824D19}" type="datetimeFigureOut">
              <a:rPr lang="en-IL" smtClean="0"/>
              <a:t>24/12/2023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7EA99-039E-80FF-BA37-203BE06F9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12E37-4D73-6629-7133-0AAA3C943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5243-A6B1-431E-BABC-0D05D2CA791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63005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F8C385-8534-901C-8620-34D849BB4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EFD18-30B1-471F-9015-6CB666824D19}" type="datetimeFigureOut">
              <a:rPr lang="en-IL" smtClean="0"/>
              <a:t>24/12/2023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58EF1-87B7-003A-854E-2322E5A24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A3A73-F374-4BDD-EC57-98038A9C9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5243-A6B1-431E-BABC-0D05D2CA791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79079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54AF-5870-B45F-424B-BF2DDF5BC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E798E-41B6-2C74-11EF-0F9F4FDA8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CCB35-A479-80E3-38D0-7B5739124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84503-992E-A8F5-6B53-A2FAE143D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EFD18-30B1-471F-9015-6CB666824D19}" type="datetimeFigureOut">
              <a:rPr lang="en-IL" smtClean="0"/>
              <a:t>24/12/2023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DEC79-0252-0E15-7B17-E06A46FF0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7E4A8-5968-A7FE-0080-87C29A232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5243-A6B1-431E-BABC-0D05D2CA791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27951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9C16-8072-9109-ECFA-EBF79B05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022E0-6F34-8DAC-DAD2-5B294460A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27C76-B0C4-E09F-CB59-E6BE35D92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0DF33-01FF-5D9C-73DD-7C61B182A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EFD18-30B1-471F-9015-6CB666824D19}" type="datetimeFigureOut">
              <a:rPr lang="en-IL" smtClean="0"/>
              <a:t>24/12/2023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4AEE9-0D56-82FE-FDA8-BF20DC281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57412-D799-7509-12BE-240E57BE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5243-A6B1-431E-BABC-0D05D2CA791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15945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7D3DE0-D171-2863-A29B-C9DA30AAF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F68BC-C242-DE98-523C-1004B80BE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89759-2160-5838-C969-25BE0DF20F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EFD18-30B1-471F-9015-6CB666824D19}" type="datetimeFigureOut">
              <a:rPr lang="en-IL" smtClean="0"/>
              <a:t>24/12/2023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C88F2-1F1B-4DB4-4A41-8C818B509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25ADF-79E4-5729-E7C0-F68D5E6D4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55243-A6B1-431E-BABC-0D05D2CA791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77292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13" Type="http://schemas.openxmlformats.org/officeDocument/2006/relationships/image" Target="../media/image22.png"/><Relationship Id="rId1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11.png"/><Relationship Id="rId12" Type="http://schemas.openxmlformats.org/officeDocument/2006/relationships/image" Target="../media/image102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7.png"/><Relationship Id="rId5" Type="http://schemas.openxmlformats.org/officeDocument/2006/relationships/image" Target="../media/image113.png"/><Relationship Id="rId15" Type="http://schemas.openxmlformats.org/officeDocument/2006/relationships/image" Target="../media/image24.png"/><Relationship Id="rId10" Type="http://schemas.openxmlformats.org/officeDocument/2006/relationships/image" Target="../media/image13.png"/><Relationship Id="rId19" Type="http://schemas.openxmlformats.org/officeDocument/2006/relationships/image" Target="../media/image19.png"/><Relationship Id="rId4" Type="http://schemas.openxmlformats.org/officeDocument/2006/relationships/image" Target="../media/image109.png"/><Relationship Id="rId9" Type="http://schemas.openxmlformats.org/officeDocument/2006/relationships/image" Target="../media/image122.png"/><Relationship Id="rId1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01.png"/><Relationship Id="rId21" Type="http://schemas.openxmlformats.org/officeDocument/2006/relationships/image" Target="../media/image39.png"/><Relationship Id="rId7" Type="http://schemas.openxmlformats.org/officeDocument/2006/relationships/image" Target="../media/image12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9.png"/><Relationship Id="rId24" Type="http://schemas.openxmlformats.org/officeDocument/2006/relationships/image" Target="../media/image131.png"/><Relationship Id="rId5" Type="http://schemas.openxmlformats.org/officeDocument/2006/relationships/image" Target="../media/image231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0.png"/><Relationship Id="rId19" Type="http://schemas.openxmlformats.org/officeDocument/2006/relationships/image" Target="../media/image37.png"/><Relationship Id="rId4" Type="http://schemas.openxmlformats.org/officeDocument/2006/relationships/image" Target="../media/image211.png"/><Relationship Id="rId9" Type="http://schemas.openxmlformats.org/officeDocument/2006/relationships/image" Target="../media/image270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36.png"/><Relationship Id="rId26" Type="http://schemas.openxmlformats.org/officeDocument/2006/relationships/image" Target="../media/image12.png"/><Relationship Id="rId3" Type="http://schemas.openxmlformats.org/officeDocument/2006/relationships/image" Target="../media/image201.png"/><Relationship Id="rId21" Type="http://schemas.openxmlformats.org/officeDocument/2006/relationships/image" Target="../media/image74.png"/><Relationship Id="rId12" Type="http://schemas.openxmlformats.org/officeDocument/2006/relationships/image" Target="../media/image28.png"/><Relationship Id="rId17" Type="http://schemas.openxmlformats.org/officeDocument/2006/relationships/image" Target="../media/image73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2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29.png"/><Relationship Id="rId24" Type="http://schemas.openxmlformats.org/officeDocument/2006/relationships/image" Target="../media/image77.png"/><Relationship Id="rId5" Type="http://schemas.openxmlformats.org/officeDocument/2006/relationships/image" Target="../media/image44.png"/><Relationship Id="rId15" Type="http://schemas.openxmlformats.org/officeDocument/2006/relationships/image" Target="../media/image71.png"/><Relationship Id="rId23" Type="http://schemas.openxmlformats.org/officeDocument/2006/relationships/image" Target="../media/image76.png"/><Relationship Id="rId10" Type="http://schemas.openxmlformats.org/officeDocument/2006/relationships/image" Target="../media/image67.png"/><Relationship Id="rId19" Type="http://schemas.openxmlformats.org/officeDocument/2006/relationships/image" Target="../media/image37.png"/><Relationship Id="rId4" Type="http://schemas.openxmlformats.org/officeDocument/2006/relationships/image" Target="../media/image43.png"/><Relationship Id="rId9" Type="http://schemas.openxmlformats.org/officeDocument/2006/relationships/image" Target="../media/image270.png"/><Relationship Id="rId14" Type="http://schemas.openxmlformats.org/officeDocument/2006/relationships/image" Target="../media/image32.png"/><Relationship Id="rId22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.png"/><Relationship Id="rId3" Type="http://schemas.openxmlformats.org/officeDocument/2006/relationships/image" Target="../media/image130.png"/><Relationship Id="rId7" Type="http://schemas.openxmlformats.org/officeDocument/2006/relationships/image" Target="../media/image160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2.png"/><Relationship Id="rId15" Type="http://schemas.openxmlformats.org/officeDocument/2006/relationships/image" Target="../media/image24.png"/><Relationship Id="rId10" Type="http://schemas.openxmlformats.org/officeDocument/2006/relationships/image" Target="../media/image190.png"/><Relationship Id="rId4" Type="http://schemas.openxmlformats.org/officeDocument/2006/relationships/image" Target="../media/image600.png"/><Relationship Id="rId9" Type="http://schemas.openxmlformats.org/officeDocument/2006/relationships/image" Target="../media/image180.png"/><Relationship Id="rId14" Type="http://schemas.openxmlformats.org/officeDocument/2006/relationships/image" Target="../media/image2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image" Target="../media/image700.png"/><Relationship Id="rId3" Type="http://schemas.openxmlformats.org/officeDocument/2006/relationships/image" Target="../media/image130.png"/><Relationship Id="rId7" Type="http://schemas.openxmlformats.org/officeDocument/2006/relationships/image" Target="../media/image640.png"/><Relationship Id="rId12" Type="http://schemas.openxmlformats.org/officeDocument/2006/relationships/image" Target="../media/image6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11" Type="http://schemas.openxmlformats.org/officeDocument/2006/relationships/image" Target="../media/image680.png"/><Relationship Id="rId5" Type="http://schemas.openxmlformats.org/officeDocument/2006/relationships/image" Target="../media/image620.png"/><Relationship Id="rId15" Type="http://schemas.openxmlformats.org/officeDocument/2006/relationships/image" Target="../media/image710.png"/><Relationship Id="rId10" Type="http://schemas.openxmlformats.org/officeDocument/2006/relationships/image" Target="../media/image670.png"/><Relationship Id="rId4" Type="http://schemas.openxmlformats.org/officeDocument/2006/relationships/image" Target="../media/image610.png"/><Relationship Id="rId9" Type="http://schemas.openxmlformats.org/officeDocument/2006/relationships/image" Target="../media/image660.png"/><Relationship Id="rId1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0.png"/><Relationship Id="rId11" Type="http://schemas.openxmlformats.org/officeDocument/2006/relationships/image" Target="../media/image82.png"/><Relationship Id="rId5" Type="http://schemas.openxmlformats.org/officeDocument/2006/relationships/image" Target="../media/image691.png"/><Relationship Id="rId10" Type="http://schemas.openxmlformats.org/officeDocument/2006/relationships/image" Target="../media/image81.png"/><Relationship Id="rId9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0.png"/><Relationship Id="rId5" Type="http://schemas.openxmlformats.org/officeDocument/2006/relationships/image" Target="../media/image691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2.png"/><Relationship Id="rId13" Type="http://schemas.openxmlformats.org/officeDocument/2006/relationships/image" Target="../media/image861.png"/><Relationship Id="rId18" Type="http://schemas.openxmlformats.org/officeDocument/2006/relationships/image" Target="../media/image910.png"/><Relationship Id="rId3" Type="http://schemas.openxmlformats.org/officeDocument/2006/relationships/image" Target="../media/image760.png"/><Relationship Id="rId21" Type="http://schemas.openxmlformats.org/officeDocument/2006/relationships/image" Target="../media/image94.png"/><Relationship Id="rId7" Type="http://schemas.openxmlformats.org/officeDocument/2006/relationships/image" Target="../media/image801.png"/><Relationship Id="rId12" Type="http://schemas.openxmlformats.org/officeDocument/2006/relationships/image" Target="../media/image851.png"/><Relationship Id="rId17" Type="http://schemas.openxmlformats.org/officeDocument/2006/relationships/image" Target="../media/image90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91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1.png"/><Relationship Id="rId11" Type="http://schemas.openxmlformats.org/officeDocument/2006/relationships/image" Target="../media/image841.png"/><Relationship Id="rId5" Type="http://schemas.openxmlformats.org/officeDocument/2006/relationships/image" Target="../media/image780.png"/><Relationship Id="rId15" Type="http://schemas.openxmlformats.org/officeDocument/2006/relationships/image" Target="../media/image881.png"/><Relationship Id="rId10" Type="http://schemas.openxmlformats.org/officeDocument/2006/relationships/image" Target="../media/image831.png"/><Relationship Id="rId19" Type="http://schemas.openxmlformats.org/officeDocument/2006/relationships/image" Target="../media/image920.png"/><Relationship Id="rId4" Type="http://schemas.openxmlformats.org/officeDocument/2006/relationships/image" Target="../media/image770.png"/><Relationship Id="rId9" Type="http://schemas.openxmlformats.org/officeDocument/2006/relationships/image" Target="../media/image821.png"/><Relationship Id="rId14" Type="http://schemas.openxmlformats.org/officeDocument/2006/relationships/image" Target="../media/image871.png"/><Relationship Id="rId22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861.png"/><Relationship Id="rId18" Type="http://schemas.openxmlformats.org/officeDocument/2006/relationships/image" Target="../media/image910.png"/><Relationship Id="rId3" Type="http://schemas.openxmlformats.org/officeDocument/2006/relationships/image" Target="../media/image96.png"/><Relationship Id="rId21" Type="http://schemas.openxmlformats.org/officeDocument/2006/relationships/image" Target="../media/image94.png"/><Relationship Id="rId7" Type="http://schemas.openxmlformats.org/officeDocument/2006/relationships/image" Target="../media/image101.png"/><Relationship Id="rId12" Type="http://schemas.openxmlformats.org/officeDocument/2006/relationships/image" Target="../media/image851.png"/><Relationship Id="rId17" Type="http://schemas.openxmlformats.org/officeDocument/2006/relationships/image" Target="../media/image90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891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841.png"/><Relationship Id="rId5" Type="http://schemas.openxmlformats.org/officeDocument/2006/relationships/image" Target="../media/image99.png"/><Relationship Id="rId15" Type="http://schemas.openxmlformats.org/officeDocument/2006/relationships/image" Target="../media/image881.png"/><Relationship Id="rId10" Type="http://schemas.openxmlformats.org/officeDocument/2006/relationships/image" Target="../media/image831.png"/><Relationship Id="rId19" Type="http://schemas.openxmlformats.org/officeDocument/2006/relationships/image" Target="../media/image920.png"/><Relationship Id="rId4" Type="http://schemas.openxmlformats.org/officeDocument/2006/relationships/image" Target="../media/image98.png"/><Relationship Id="rId14" Type="http://schemas.openxmlformats.org/officeDocument/2006/relationships/image" Target="../media/image871.png"/><Relationship Id="rId22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0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0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0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06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svg"/><Relationship Id="rId4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17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4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svg"/><Relationship Id="rId4" Type="http://schemas.openxmlformats.org/officeDocument/2006/relationships/image" Target="../media/image12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511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9" Type="http://schemas.openxmlformats.org/officeDocument/2006/relationships/image" Target="../media/image10.png"/><Relationship Id="rId4" Type="http://schemas.openxmlformats.org/officeDocument/2006/relationships/image" Target="../media/image55.png"/><Relationship Id="rId9" Type="http://schemas.openxmlformats.org/officeDocument/2006/relationships/image" Target="../media/image7.png"/><Relationship Id="rId1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3555" y="2373405"/>
            <a:ext cx="7543800" cy="2365375"/>
          </a:xfrm>
        </p:spPr>
        <p:txBody>
          <a:bodyPr>
            <a:normAutofit fontScale="90000"/>
          </a:bodyPr>
          <a:lstStyle/>
          <a:p>
            <a:pPr rtl="0"/>
            <a:r>
              <a:rPr lang="en-US" sz="2400" dirty="0">
                <a:solidFill>
                  <a:srgbClr val="002060"/>
                </a:solidFill>
                <a:latin typeface="+mn-lt"/>
              </a:rPr>
              <a:t>Final Presentation – Project A</a:t>
            </a:r>
            <a:br>
              <a:rPr lang="en-US" sz="2400" dirty="0">
                <a:solidFill>
                  <a:srgbClr val="002060"/>
                </a:solidFill>
                <a:latin typeface="+mn-lt"/>
              </a:rPr>
            </a:br>
            <a:br>
              <a:rPr lang="en-US" sz="2000" dirty="0">
                <a:solidFill>
                  <a:srgbClr val="002060"/>
                </a:solidFill>
                <a:latin typeface="+mn-lt"/>
              </a:rPr>
            </a:br>
            <a:r>
              <a:rPr lang="en-US" sz="6000" dirty="0">
                <a:solidFill>
                  <a:srgbClr val="002060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Cooperative LDPC Decoder for a Ternary Memory Channel</a:t>
            </a:r>
            <a:br>
              <a:rPr lang="en-US" sz="1800" b="1" i="0" dirty="0">
                <a:solidFill>
                  <a:srgbClr val="333333"/>
                </a:solidFill>
                <a:effectLst/>
                <a:latin typeface="+mn-lt"/>
              </a:rPr>
            </a:br>
            <a:endParaRPr lang="en-US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412" y="4548852"/>
            <a:ext cx="7385228" cy="2143350"/>
          </a:xfrm>
        </p:spPr>
        <p:txBody>
          <a:bodyPr>
            <a:noAutofit/>
          </a:bodyPr>
          <a:lstStyle/>
          <a:p>
            <a:pPr algn="l" rtl="0"/>
            <a:r>
              <a:rPr lang="en-US" sz="2400" b="1" dirty="0">
                <a:solidFill>
                  <a:srgbClr val="002060"/>
                </a:solidFill>
              </a:rPr>
              <a:t>Students:</a:t>
            </a:r>
            <a:r>
              <a:rPr lang="en-US" sz="2400" dirty="0">
                <a:solidFill>
                  <a:srgbClr val="002060"/>
                </a:solidFill>
              </a:rPr>
              <a:t> Saar Stern, Yoav Cohen</a:t>
            </a:r>
          </a:p>
          <a:p>
            <a:pPr algn="l" rtl="0"/>
            <a:r>
              <a:rPr lang="en-US" sz="2400" b="1" dirty="0">
                <a:solidFill>
                  <a:srgbClr val="002060"/>
                </a:solidFill>
              </a:rPr>
              <a:t>Supervisor: </a:t>
            </a:r>
            <a:r>
              <a:rPr lang="en-US" sz="2400" dirty="0">
                <a:solidFill>
                  <a:srgbClr val="002060"/>
                </a:solidFill>
              </a:rPr>
              <a:t>Yuval Ben</a:t>
            </a:r>
            <a:r>
              <a:rPr lang="en-US" dirty="0">
                <a:solidFill>
                  <a:srgbClr val="002060"/>
                </a:solidFill>
              </a:rPr>
              <a:t> Hur</a:t>
            </a:r>
            <a:endParaRPr lang="en-US" sz="2400" dirty="0">
              <a:solidFill>
                <a:srgbClr val="002060"/>
              </a:solidFill>
            </a:endParaRPr>
          </a:p>
          <a:p>
            <a:pPr algn="l" rtl="0"/>
            <a:endParaRPr lang="he-IL" sz="1800" dirty="0"/>
          </a:p>
          <a:p>
            <a:pPr algn="l" rtl="0"/>
            <a:r>
              <a:rPr lang="en-US" sz="2000" b="1" dirty="0">
                <a:solidFill>
                  <a:srgbClr val="002060"/>
                </a:solidFill>
                <a:cs typeface="+mj-cs"/>
              </a:rPr>
              <a:t>Semester:  </a:t>
            </a:r>
            <a:r>
              <a:rPr lang="en-US" sz="2000" dirty="0">
                <a:solidFill>
                  <a:srgbClr val="002060"/>
                </a:solidFill>
                <a:cs typeface="+mj-cs"/>
              </a:rPr>
              <a:t>winter 2023</a:t>
            </a:r>
          </a:p>
          <a:p>
            <a:pPr algn="l"/>
            <a:r>
              <a:rPr lang="en-US" sz="2000" b="1" dirty="0">
                <a:solidFill>
                  <a:srgbClr val="002060"/>
                </a:solidFill>
                <a:cs typeface="+mj-cs"/>
              </a:rPr>
              <a:t>Date: </a:t>
            </a:r>
            <a:r>
              <a:rPr lang="en-US" sz="2000" dirty="0">
                <a:solidFill>
                  <a:srgbClr val="002060"/>
                </a:solidFill>
                <a:cs typeface="+mj-cs"/>
              </a:rPr>
              <a:t>27/12/2023</a:t>
            </a:r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58C71C-45BF-1850-F1F7-439BD2324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911" y="41091"/>
            <a:ext cx="4255947" cy="10225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91456E-4C3D-7E0D-AB2D-537322F50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2767" y="-38745"/>
            <a:ext cx="2239233" cy="11822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B854AF-6803-FEA3-B59B-0A194D0F2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6547"/>
            <a:ext cx="3839111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98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50098"/>
                <a:ext cx="10506308" cy="4707902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 rtl="1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𝐿</m:t>
                      </m:r>
                      <m:d>
                        <m:dPr>
                          <m:ctrlPr>
                            <a:rPr lang="en-IL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L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L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IL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IL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𝐿</m:t>
                      </m:r>
                      <m:d>
                        <m:dPr>
                          <m:ctrlPr>
                            <a:rPr lang="en-IL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L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L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IL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→</m:t>
                                  </m:r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IL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IL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∈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IL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L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∖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IL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L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IL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L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L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IL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IL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IL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indent="0" algn="ctr" rtl="1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𝐿</m:t>
                      </m:r>
                      <m:d>
                        <m:dPr>
                          <m:ctrlPr>
                            <a:rPr lang="en-IL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L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L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IL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𝐿</m:t>
                      </m:r>
                      <m:d>
                        <m:dPr>
                          <m:ctrlPr>
                            <a:rPr lang="en-IL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L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L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IL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→</m:t>
                                  </m:r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IL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IL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∈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IL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L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IL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L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L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IL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IL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IL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indent="0" rtl="1">
                  <a:lnSpc>
                    <a:spcPct val="150000"/>
                  </a:lnSpc>
                  <a:buNone/>
                </a:pPr>
                <a:endParaRPr lang="en-IL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indent="0" rtl="1">
                  <a:buNone/>
                </a:pPr>
                <a:endParaRPr lang="en-US" sz="24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he-IL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0" indent="0">
                  <a:buNone/>
                </a:pPr>
                <a:endParaRPr lang="he-IL" sz="2400" dirty="0">
                  <a:solidFill>
                    <a:srgbClr val="002060"/>
                  </a:solidFill>
                  <a:ea typeface="+mj-ea"/>
                  <a:cs typeface="Arial"/>
                </a:endParaRPr>
              </a:p>
              <a:p>
                <a:pPr marL="0" indent="0">
                  <a:buNone/>
                </a:pPr>
                <a:endParaRPr lang="he-IL" sz="24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50098"/>
                <a:ext cx="10506308" cy="4707902"/>
              </a:xfrm>
              <a:blipFill>
                <a:blip r:embed="rId2"/>
                <a:stretch>
                  <a:fillRect l="-929" b="-352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Message Passing Algorithm - 4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25F76-5418-2C1B-DB72-B3F557BEE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261" y="0"/>
            <a:ext cx="1533739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94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06308" cy="4707902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>
                    <a:solidFill>
                      <a:srgbClr val="002060"/>
                    </a:solidFill>
                    <a:ea typeface="+mj-ea"/>
                    <a:cs typeface="Calibri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IL" i="1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→</m:t>
                                </m:r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←</m:t>
                    </m:r>
                    <m:r>
                      <a:rPr lang="en-US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IL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𝑙𝑛</m:t>
                    </m:r>
                    <m:r>
                      <a:rPr lang="en-US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ctrlPr>
                          <a:rPr lang="en-IL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𝑃𝑟</m:t>
                        </m:r>
                        <m:d>
                          <m:dPr>
                            <m:ctrlPr>
                              <a:rPr lang="en-IL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e>
                          <m:e>
                            <m:sSub>
                              <m:sSub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𝑃𝑟</m:t>
                        </m:r>
                        <m:d>
                          <m:dPr>
                            <m:ctrlPr>
                              <a:rPr lang="en-IL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>
                    <a:solidFill>
                      <a:srgbClr val="002060"/>
                    </a:solidFill>
                    <a:ea typeface="+mj-ea"/>
                    <a:cs typeface="Calibri"/>
                  </a:rPr>
                  <a:t>While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≤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𝑇</m:t>
                    </m:r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:</m:t>
                    </m:r>
                  </m:oMath>
                </a14:m>
                <a:endParaRPr lang="en-US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800100" lvl="1" indent="-342900">
                  <a:buFont typeface="+mj-lt"/>
                  <a:buAutoNum type="alphaLcParenR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L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b="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𝑐</m:t>
                        </m:r>
                      </m:e>
                    </m:acc>
                    <m:r>
                      <a:rPr lang="en-US" b="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←</m:t>
                    </m:r>
                    <m:d>
                      <m:dPr>
                        <m:begChr m:val="{"/>
                        <m:endChr m:val=""/>
                        <m:ctrlPr>
                          <a:rPr lang="en-IL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L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eqArrPr>
                          <m:e>
                            <m:r>
                              <a:rPr lang="en-US" b="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1</m:t>
                            </m:r>
                            <m:r>
                              <a:rPr lang="en-US" b="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  &amp;</m:t>
                            </m:r>
                            <m:r>
                              <a:rPr lang="en-US" b="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IL" i="1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IL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IL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  <m:r>
                              <a:rPr lang="en-US" b="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b="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0</m:t>
                            </m:r>
                            <m:r>
                              <a:rPr lang="en-US" b="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  &amp;</m:t>
                            </m:r>
                            <m:r>
                              <a:rPr lang="en-US" b="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IL" i="1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IL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IL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  <m:r>
                              <a:rPr lang="en-US" b="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&gt;</m:t>
                            </m:r>
                            <m:r>
                              <a:rPr lang="en-US" b="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en-US" dirty="0">
                    <a:solidFill>
                      <a:srgbClr val="00206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𝐻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𝑐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+mj-ea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ea typeface="+mj-ea"/>
                    <a:cs typeface="Calibri"/>
                  </a:rPr>
                  <a:t>, 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002060"/>
                    </a:solidFill>
                    <a:ea typeface="+mj-ea"/>
                    <a:cs typeface="Calibri"/>
                  </a:rPr>
                  <a:t> and finish.</a:t>
                </a:r>
              </a:p>
              <a:p>
                <a:pPr marL="800100" lvl="1" indent="-3429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en-US" dirty="0">
                    <a:solidFill>
                      <a:srgbClr val="002060"/>
                    </a:solidFill>
                    <a:ea typeface="+mj-ea"/>
                    <a:cs typeface="Calibri"/>
                  </a:rPr>
                  <a:t>Update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>
                    <a:solidFill>
                      <a:srgbClr val="002060"/>
                    </a:solidFill>
                    <a:ea typeface="+mj-ea"/>
                    <a:cs typeface="Calibri"/>
                  </a:rPr>
                  <a:t>, then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I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>
                    <a:solidFill>
                      <a:srgbClr val="002060"/>
                    </a:solidFill>
                    <a:ea typeface="+mj-ea"/>
                    <a:cs typeface="Calibri"/>
                  </a:rPr>
                  <a:t>, then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I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rgbClr val="002060"/>
                    </a:solidFill>
                    <a:ea typeface="+mj-ea"/>
                    <a:cs typeface="Calibri"/>
                  </a:rPr>
                  <a:t>3. If exceeded all loops, return failure.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he-IL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0" indent="0">
                  <a:buNone/>
                </a:pPr>
                <a:endParaRPr lang="he-IL" sz="2400" dirty="0">
                  <a:solidFill>
                    <a:srgbClr val="002060"/>
                  </a:solidFill>
                  <a:ea typeface="+mj-ea"/>
                  <a:cs typeface="Arial"/>
                </a:endParaRPr>
              </a:p>
              <a:p>
                <a:pPr marL="0" indent="0">
                  <a:buNone/>
                </a:pPr>
                <a:endParaRPr lang="he-IL" sz="24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06308" cy="4707902"/>
              </a:xfrm>
              <a:blipFill>
                <a:blip r:embed="rId2"/>
                <a:stretch>
                  <a:fillRect l="-929" b="-3454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Message Passing Algorithm - 5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25F76-5418-2C1B-DB72-B3F557BEE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261" y="0"/>
            <a:ext cx="1533739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45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  <a:latin typeface="+mn-lt"/>
              </a:rPr>
              <a:t>Probability of standard channels</a:t>
            </a:r>
            <a:endParaRPr lang="he-IL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25F76-5418-2C1B-DB72-B3F557BEE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261" y="0"/>
            <a:ext cx="1533739" cy="8097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723D684-F8EB-9DE2-7E4F-F5BD30DF06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>
                    <a:cs typeface="Calibri"/>
                  </a:rPr>
                  <a:t>BEC(p)-Binary erasure channel, output is {0,1,?}</a:t>
                </a:r>
              </a:p>
              <a:p>
                <a:pPr marL="457200" lvl="1" indent="0">
                  <a:buNone/>
                </a:pPr>
                <a:r>
                  <a:rPr lang="en-US" sz="1400">
                    <a:effectLst/>
                    <a:ea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+∞         </m:t>
                            </m:r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−∞         </m:t>
                            </m:r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0             </m:t>
                            </m:r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= ?</m:t>
                            </m:r>
                          </m:e>
                        </m:eqArr>
                      </m:e>
                    </m:d>
                  </m:oMath>
                </a14:m>
                <a:endParaRPr lang="en-US">
                  <a:cs typeface="Calibri"/>
                </a:endParaRPr>
              </a:p>
              <a:p>
                <a:r>
                  <a:rPr lang="en-US">
                    <a:cs typeface="Calibri"/>
                  </a:rPr>
                  <a:t>BCP(p )- Binary symmetric channel</a:t>
                </a:r>
              </a:p>
              <a:p>
                <a:pPr marL="457200" lvl="1" indent="0">
                  <a:buNone/>
                </a:pPr>
                <a:r>
                  <a:rPr lang="en-US" sz="1400">
                    <a:effectLst/>
                    <a:ea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y</m:t>
                        </m:r>
                      </m:e>
                    </m:d>
                    <m:r>
                      <a:rPr lang="en-US" sz="1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sz="1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y</m:t>
                        </m:r>
                      </m:sup>
                    </m:sSup>
                    <m:r>
                      <m:rPr>
                        <m:sty m:val="p"/>
                      </m:rPr>
                      <a:rPr lang="en-US" sz="1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ln</m:t>
                    </m:r>
                    <m:r>
                      <a:rPr lang="en-US" sz="1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1−</m:t>
                            </m:r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endParaRPr lang="en-US" sz="1400">
                  <a:effectLst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>
                    <a:cs typeface="Calibri"/>
                  </a:rPr>
                  <a:t>BAC(</a:t>
                </a:r>
                <a:r>
                  <a:rPr lang="en-US" err="1">
                    <a:cs typeface="Calibri"/>
                  </a:rPr>
                  <a:t>p,q</a:t>
                </a:r>
                <a:r>
                  <a:rPr lang="en-US">
                    <a:cs typeface="Calibri"/>
                  </a:rPr>
                  <a:t>)- Binary asymmetric  channel</a:t>
                </a:r>
              </a:p>
              <a:p>
                <a:pPr marL="457200" lvl="1" indent="0">
                  <a:buNone/>
                </a:pPr>
                <a:r>
                  <a:rPr lang="en-US" sz="1400">
                    <a:effectLst/>
                    <a:ea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y</m:t>
                        </m:r>
                      </m:e>
                    </m:d>
                    <m:r>
                      <a:rPr lang="en-US" sz="1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sz="1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y</m:t>
                        </m:r>
                      </m:sup>
                    </m:sSup>
                    <m:r>
                      <m:rPr>
                        <m:sty m:val="p"/>
                      </m:rPr>
                      <a:rPr lang="en-US" sz="1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ln</m:t>
                    </m:r>
                    <m:r>
                      <a:rPr lang="en-US" sz="1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1−</m:t>
                            </m:r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endParaRPr lang="en-US">
                  <a:cs typeface="Calibri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723D684-F8EB-9DE2-7E4F-F5BD30DF06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218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47625"/>
            <a:ext cx="10972800" cy="3162749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solidFill>
                  <a:srgbClr val="002060"/>
                </a:solidFill>
                <a:latin typeface="+mn-lt"/>
              </a:rPr>
              <a:t> Barrier Channel</a:t>
            </a:r>
            <a:endParaRPr lang="he-IL" sz="6000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41093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06308" cy="470790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endParaRPr lang="he-IL" sz="3200" dirty="0">
              <a:solidFill>
                <a:srgbClr val="002060"/>
              </a:solidFill>
              <a:ea typeface="+mj-ea"/>
              <a:cs typeface="Arial"/>
            </a:endParaRPr>
          </a:p>
          <a:p>
            <a:pPr>
              <a:buNone/>
            </a:pP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buNone/>
            </a:pPr>
            <a:endParaRPr lang="he-IL" sz="3200" dirty="0">
              <a:solidFill>
                <a:srgbClr val="002060"/>
              </a:solidFill>
              <a:ea typeface="+mj-ea"/>
              <a:cs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954" y="-195806"/>
            <a:ext cx="109728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The Barrier Channel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FDCCEC-919F-0404-0055-A3C1EA7BB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3415"/>
            <a:ext cx="9315025" cy="4956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4799B3-624C-2D0F-4C1D-10C57FA3931C}"/>
              </a:ext>
            </a:extLst>
          </p:cNvPr>
          <p:cNvSpPr txBox="1"/>
          <p:nvPr/>
        </p:nvSpPr>
        <p:spPr>
          <a:xfrm>
            <a:off x="9624716" y="2872919"/>
            <a:ext cx="26653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Up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Down error</a:t>
            </a:r>
            <a:endParaRPr lang="en-IL" sz="3200" dirty="0">
              <a:solidFill>
                <a:srgbClr val="002060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92AF39A2-6890-8E6E-3184-DF03804C1C9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38682" y="3672118"/>
            <a:ext cx="2832640" cy="720443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B271954-CB51-D17D-BB45-6318C9F1BEFF}"/>
              </a:ext>
            </a:extLst>
          </p:cNvPr>
          <p:cNvCxnSpPr>
            <a:cxnSpLocks/>
          </p:cNvCxnSpPr>
          <p:nvPr/>
        </p:nvCxnSpPr>
        <p:spPr>
          <a:xfrm rot="10800000">
            <a:off x="6755803" y="2500588"/>
            <a:ext cx="3015519" cy="684732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388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Example Images – Browse 332,499 Stock Photos, Vectors, and Video | Adobe  Stock">
            <a:extLst>
              <a:ext uri="{FF2B5EF4-FFF2-40B4-BE49-F238E27FC236}">
                <a16:creationId xmlns:a16="http://schemas.microsoft.com/office/drawing/2014/main" id="{780EFBDF-7173-1AE3-6B95-293349D9E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" y="5587844"/>
            <a:ext cx="2162735" cy="12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6538" y="970747"/>
                <a:ext cx="10506308" cy="4707902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457200" lvl="1" indent="0">
                  <a:buNone/>
                </a:pPr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construct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𝒄</m:t>
                    </m:r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∈</m:t>
                    </m:r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𝒞</m:t>
                    </m:r>
                    <m:r>
                      <a:rPr lang="en-US" sz="3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⊆</m:t>
                    </m:r>
                    <m:sSubSup>
                      <m:sSubSupPr>
                        <m:ctrlPr>
                          <a:rPr lang="en-US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ℤ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he-IL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∈</m:t>
                    </m:r>
                    <m:sSubSup>
                      <m:sSubSupPr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ℤ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𝑁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𝑘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∈</m:t>
                    </m:r>
                    <m:sSubSup>
                      <m:sSubSupPr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ℤ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𝑁</m:t>
                            </m:r>
                            <m:r>
                              <a:rPr lang="en-US" sz="3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−</m:t>
                            </m:r>
                            <m:r>
                              <a:rPr lang="en-US" sz="3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𝑘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𝑟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:</a:t>
                </a: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i="1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he-IL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>
                  <a:buNone/>
                </a:pPr>
                <a:endParaRPr lang="he-IL" sz="3200" dirty="0">
                  <a:solidFill>
                    <a:srgbClr val="002060"/>
                  </a:solidFill>
                  <a:ea typeface="+mj-ea"/>
                  <a:cs typeface="Arial"/>
                </a:endParaRPr>
              </a:p>
              <a:p>
                <a:pPr>
                  <a:buNone/>
                </a:pPr>
                <a:endParaRPr lang="he-IL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6538" y="970747"/>
                <a:ext cx="10506308" cy="4707902"/>
              </a:xfrm>
              <a:blipFill>
                <a:blip r:embed="rId4"/>
                <a:stretch>
                  <a:fillRect l="-1509" t="-906" b="-48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FB17A254-5CC5-1B8F-06CD-98ADF14780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07947" y="-174832"/>
                <a:ext cx="10972800" cy="11430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>
                    <a:solidFill>
                      <a:srgbClr val="002060"/>
                    </a:solidFill>
                    <a:latin typeface="+mn-lt"/>
                  </a:rPr>
                  <a:t>Construction of barrier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/>
                      </a:rPr>
                      <m:t>code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endParaRPr lang="he-IL" dirty="0">
                  <a:solidFill>
                    <a:srgbClr val="00206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FB17A254-5CC5-1B8F-06CD-98ADF14780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07947" y="-174832"/>
                <a:ext cx="10972800" cy="1143000"/>
              </a:xfrm>
              <a:blipFill>
                <a:blip r:embed="rId5"/>
                <a:stretch>
                  <a:fillRect b="-585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: פינות מעוגלות 5">
                <a:extLst>
                  <a:ext uri="{FF2B5EF4-FFF2-40B4-BE49-F238E27FC236}">
                    <a16:creationId xmlns:a16="http://schemas.microsoft.com/office/drawing/2014/main" id="{46327D0C-A3F1-5F16-71C3-EA025D5CD258}"/>
                  </a:ext>
                </a:extLst>
              </p:cNvPr>
              <p:cNvSpPr/>
              <p:nvPr/>
            </p:nvSpPr>
            <p:spPr>
              <a:xfrm>
                <a:off x="1421269" y="1972486"/>
                <a:ext cx="3572602" cy="1556640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𝑰𝒏𝒅𝒊𝒄𝒂𝒕𝒐𝒓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𝒄𝒐𝒅𝒆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𝚯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+mj-ea"/>
                    <a:cs typeface="Calibri"/>
                  </a:rPr>
                  <a:t>distance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IL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L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Binary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מלבן: פינות מעוגלות 5">
                <a:extLst>
                  <a:ext uri="{FF2B5EF4-FFF2-40B4-BE49-F238E27FC236}">
                    <a16:creationId xmlns:a16="http://schemas.microsoft.com/office/drawing/2014/main" id="{46327D0C-A3F1-5F16-71C3-EA025D5CD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269" y="1972486"/>
                <a:ext cx="3572602" cy="155664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3296B-3861-8B41-ABD2-BD6B5CB27055}"/>
              </a:ext>
            </a:extLst>
          </p:cNvPr>
          <p:cNvCxnSpPr/>
          <p:nvPr/>
        </p:nvCxnSpPr>
        <p:spPr>
          <a:xfrm>
            <a:off x="5017129" y="2679411"/>
            <a:ext cx="25065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DCB352-D499-933F-4E68-CF3AB0AEB05A}"/>
                  </a:ext>
                </a:extLst>
              </p:cNvPr>
              <p:cNvSpPr txBox="1"/>
              <p:nvPr/>
            </p:nvSpPr>
            <p:spPr>
              <a:xfrm>
                <a:off x="-132409" y="4680432"/>
                <a:ext cx="26335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001202</m:t>
                      </m:r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DCB352-D499-933F-4E68-CF3AB0AEB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409" y="4680432"/>
                <a:ext cx="263352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מלבן: פינות מעוגלות 5">
                <a:extLst>
                  <a:ext uri="{FF2B5EF4-FFF2-40B4-BE49-F238E27FC236}">
                    <a16:creationId xmlns:a16="http://schemas.microsoft.com/office/drawing/2014/main" id="{55794410-A08F-EB36-C2BA-4BB4D3578D36}"/>
                  </a:ext>
                </a:extLst>
              </p:cNvPr>
              <p:cNvSpPr/>
              <p:nvPr/>
            </p:nvSpPr>
            <p:spPr>
              <a:xfrm>
                <a:off x="7523661" y="1972486"/>
                <a:ext cx="3200400" cy="1554277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Base Residual Code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𝚲</m:t>
                    </m:r>
                  </m:oMath>
                </a14:m>
                <a:endParaRPr lang="en-US" sz="2400" b="1" dirty="0"/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+mj-ea"/>
                    <a:cs typeface="Calibri"/>
                  </a:rPr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1</m:t>
                    </m:r>
                  </m:oMath>
                </a14:m>
                <a:endParaRPr lang="en-US" sz="2400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Binary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algn="ctr"/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מלבן: פינות מעוגלות 5">
                <a:extLst>
                  <a:ext uri="{FF2B5EF4-FFF2-40B4-BE49-F238E27FC236}">
                    <a16:creationId xmlns:a16="http://schemas.microsoft.com/office/drawing/2014/main" id="{55794410-A08F-EB36-C2BA-4BB4D3578D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661" y="1972486"/>
                <a:ext cx="3200400" cy="1554277"/>
              </a:xfrm>
              <a:prstGeom prst="roundRect">
                <a:avLst/>
              </a:prstGeom>
              <a:blipFill>
                <a:blip r:embed="rId9"/>
                <a:stretch>
                  <a:fillRect t="-2724"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4BE590E1-0313-DBC7-6F9C-A14BF61D6901}"/>
              </a:ext>
            </a:extLst>
          </p:cNvPr>
          <p:cNvSpPr/>
          <p:nvPr/>
        </p:nvSpPr>
        <p:spPr>
          <a:xfrm rot="5400000">
            <a:off x="9899931" y="3708916"/>
            <a:ext cx="994186" cy="7363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לבן: פינות מעוגלות 5">
                <a:extLst>
                  <a:ext uri="{FF2B5EF4-FFF2-40B4-BE49-F238E27FC236}">
                    <a16:creationId xmlns:a16="http://schemas.microsoft.com/office/drawing/2014/main" id="{E9CB579E-219C-34D6-438B-9ACF4290BD85}"/>
                  </a:ext>
                </a:extLst>
              </p:cNvPr>
              <p:cNvSpPr/>
              <p:nvPr/>
            </p:nvSpPr>
            <p:spPr>
              <a:xfrm>
                <a:off x="7564794" y="4627408"/>
                <a:ext cx="3200400" cy="1418390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Residual Code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𝚲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Binary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algn="ctr"/>
                <a:endParaRPr lang="en-US" sz="2400" b="1" dirty="0"/>
              </a:p>
            </p:txBody>
          </p:sp>
        </mc:Choice>
        <mc:Fallback xmlns="">
          <p:sp>
            <p:nvSpPr>
              <p:cNvPr id="13" name="מלבן: פינות מעוגלות 5">
                <a:extLst>
                  <a:ext uri="{FF2B5EF4-FFF2-40B4-BE49-F238E27FC236}">
                    <a16:creationId xmlns:a16="http://schemas.microsoft.com/office/drawing/2014/main" id="{E9CB579E-219C-34D6-438B-9ACF4290B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794" y="4627408"/>
                <a:ext cx="3200400" cy="141839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DE354A-2528-79F9-724C-18A6E7C135AC}"/>
              </a:ext>
            </a:extLst>
          </p:cNvPr>
          <p:cNvCxnSpPr>
            <a:cxnSpLocks/>
            <a:stCxn id="13" idx="1"/>
            <a:endCxn id="39" idx="3"/>
          </p:cNvCxnSpPr>
          <p:nvPr/>
        </p:nvCxnSpPr>
        <p:spPr>
          <a:xfrm flipH="1">
            <a:off x="5228893" y="5336603"/>
            <a:ext cx="233590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47BE54-48DC-953D-4D82-372B1F3E0CED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407221" y="5336603"/>
            <a:ext cx="199376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C18D72-174A-55ED-EE87-B2FEADB047D6}"/>
                  </a:ext>
                </a:extLst>
              </p:cNvPr>
              <p:cNvSpPr txBox="1"/>
              <p:nvPr/>
            </p:nvSpPr>
            <p:spPr>
              <a:xfrm>
                <a:off x="4874768" y="2108382"/>
                <a:ext cx="753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C18D72-174A-55ED-EE87-B2FEADB04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68" y="2108382"/>
                <a:ext cx="753035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B0155-88BE-9F64-9690-F47A1679BD53}"/>
                  </a:ext>
                </a:extLst>
              </p:cNvPr>
              <p:cNvSpPr txBox="1"/>
              <p:nvPr/>
            </p:nvSpPr>
            <p:spPr>
              <a:xfrm>
                <a:off x="5056778" y="4705859"/>
                <a:ext cx="753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B0155-88BE-9F64-9690-F47A1679B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778" y="4705859"/>
                <a:ext cx="753035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AE1653A-DCD0-CA26-B50D-F2067A6E505D}"/>
                  </a:ext>
                </a:extLst>
              </p:cNvPr>
              <p:cNvSpPr txBox="1"/>
              <p:nvPr/>
            </p:nvSpPr>
            <p:spPr>
              <a:xfrm>
                <a:off x="6456844" y="3799378"/>
                <a:ext cx="38340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AE1653A-DCD0-CA26-B50D-F2067A6E5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844" y="3799378"/>
                <a:ext cx="3834058" cy="461665"/>
              </a:xfrm>
              <a:prstGeom prst="rect">
                <a:avLst/>
              </a:prstGeom>
              <a:blipFill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C732482-43C1-7204-862D-7DE1FDEEC3A0}"/>
                  </a:ext>
                </a:extLst>
              </p:cNvPr>
              <p:cNvSpPr/>
              <p:nvPr/>
            </p:nvSpPr>
            <p:spPr>
              <a:xfrm>
                <a:off x="2400983" y="4749618"/>
                <a:ext cx="2827910" cy="1173970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j-ea"/>
                          <a:cs typeface="Calibri"/>
                        </a:rPr>
                        <m:t>𝐜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j-ea"/>
                          <a:cs typeface="Calibri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j-ea"/>
                          <a:cs typeface="Calibri"/>
                        </a:rPr>
                        <m:t>𝜃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j-ea"/>
                          <a:cs typeface="Calibri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j-ea"/>
                          <a:cs typeface="Calibri"/>
                        </a:rPr>
                        <m:t>𝜆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+mj-ea"/>
                  <a:cs typeface="Calibri"/>
                </a:endParaRPr>
              </a:p>
              <a:p>
                <a:pPr algn="ctr"/>
                <a:endParaRPr lang="en-IL" dirty="0"/>
              </a:p>
            </p:txBody>
          </p:sp>
        </mc:Choice>
        <mc:Fallback xmlns="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C732482-43C1-7204-862D-7DE1FDEEC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983" y="4749618"/>
                <a:ext cx="2827910" cy="1173970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9892C48-8990-7FAF-5564-8586EB475728}"/>
              </a:ext>
            </a:extLst>
          </p:cNvPr>
          <p:cNvCxnSpPr>
            <a:cxnSpLocks/>
          </p:cNvCxnSpPr>
          <p:nvPr/>
        </p:nvCxnSpPr>
        <p:spPr>
          <a:xfrm flipH="1">
            <a:off x="10765194" y="5231637"/>
            <a:ext cx="10325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0A0E3BD-2295-FA9A-E489-9234DB4FCEEE}"/>
                  </a:ext>
                </a:extLst>
              </p:cNvPr>
              <p:cNvSpPr txBox="1"/>
              <p:nvPr/>
            </p:nvSpPr>
            <p:spPr>
              <a:xfrm>
                <a:off x="11002427" y="4413472"/>
                <a:ext cx="753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0A0E3BD-2295-FA9A-E489-9234DB4FC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427" y="4413472"/>
                <a:ext cx="753035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DF84E87-F682-B8F7-35DA-90AAD859310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09600" y="2750806"/>
            <a:ext cx="8116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B386AA-1272-2740-C438-4DCC8AAD4858}"/>
                  </a:ext>
                </a:extLst>
              </p:cNvPr>
              <p:cNvSpPr txBox="1"/>
              <p:nvPr/>
            </p:nvSpPr>
            <p:spPr>
              <a:xfrm>
                <a:off x="572251" y="2094636"/>
                <a:ext cx="753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B386AA-1272-2740-C438-4DCC8AAD4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51" y="2094636"/>
                <a:ext cx="753035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0402CC-407F-DE6A-0741-CF129C217D08}"/>
                  </a:ext>
                </a:extLst>
              </p:cNvPr>
              <p:cNvSpPr txBox="1"/>
              <p:nvPr/>
            </p:nvSpPr>
            <p:spPr>
              <a:xfrm>
                <a:off x="5029663" y="2108381"/>
                <a:ext cx="28543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>
                    <a:solidFill>
                      <a:srgbClr val="0070C0"/>
                    </a:solidFill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001101</m:t>
                    </m:r>
                  </m:oMath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0402CC-407F-DE6A-0741-CF129C217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663" y="2108381"/>
                <a:ext cx="2854362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6D68780-B337-7E9A-5959-ACEBA17A84DA}"/>
              </a:ext>
            </a:extLst>
          </p:cNvPr>
          <p:cNvCxnSpPr>
            <a:cxnSpLocks/>
            <a:endCxn id="39" idx="0"/>
          </p:cNvCxnSpPr>
          <p:nvPr/>
        </p:nvCxnSpPr>
        <p:spPr>
          <a:xfrm rot="5400000">
            <a:off x="3804167" y="2703927"/>
            <a:ext cx="2056462" cy="203492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788B71-9AC3-15E6-CD1F-30F0DF938174}"/>
                  </a:ext>
                </a:extLst>
              </p:cNvPr>
              <p:cNvSpPr txBox="1"/>
              <p:nvPr/>
            </p:nvSpPr>
            <p:spPr>
              <a:xfrm>
                <a:off x="4778218" y="4698197"/>
                <a:ext cx="35091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𝜆</m:t>
                      </m:r>
                      <m:r>
                        <a:rPr lang="en-US" sz="32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000101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788B71-9AC3-15E6-CD1F-30F0DF938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218" y="4698197"/>
                <a:ext cx="3509161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B40215-55E9-8CC6-6E50-AA6C1739680B}"/>
                  </a:ext>
                </a:extLst>
              </p:cNvPr>
              <p:cNvSpPr txBox="1"/>
              <p:nvPr/>
            </p:nvSpPr>
            <p:spPr>
              <a:xfrm>
                <a:off x="-143435" y="4680432"/>
                <a:ext cx="753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IL" sz="3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B40215-55E9-8CC6-6E50-AA6C17396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3435" y="4680432"/>
                <a:ext cx="753035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95038-A58A-5D6E-3352-AD56BBC8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5923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6" grpId="0"/>
      <p:bldP spid="34" grpId="0"/>
      <p:bldP spid="2" grpId="0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954" y="-180838"/>
            <a:ext cx="10972800" cy="1143000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rgbClr val="002060"/>
                </a:solidFill>
                <a:latin typeface="+mn-lt"/>
              </a:rPr>
              <a:t>Barrier Code - Priors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E81BB09-60DA-2AF1-4E3C-0692098ADCE4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97E7C3C-AFA8-7619-1627-73AC8C5E34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655" y="1114562"/>
                <a:ext cx="4818888" cy="354787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Font typeface="Arial" panose="020B0604020202020204" pitchFamily="34" charset="0"/>
                  <a:buNone/>
                </a:pPr>
                <a:endParaRPr lang="en-IL" sz="2800" dirty="0">
                  <a:ea typeface="Calibri" panose="020F050202020403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L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IL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L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IL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ea typeface="Calibri" panose="020F050202020403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L" dirty="0">
                  <a:ea typeface="Calibri" panose="020F050202020403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L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IL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L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IL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IL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L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IL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IL" dirty="0">
                  <a:ea typeface="Calibri" panose="020F0502020204030204" pitchFamily="34" charset="0"/>
                </a:endParaRP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en-US" sz="2800" dirty="0"/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en-US" sz="2800" dirty="0">
                  <a:ea typeface="+mj-ea"/>
                  <a:cs typeface="Calibri"/>
                </a:endParaRP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en-US" sz="2800" dirty="0">
                  <a:ea typeface="+mj-ea"/>
                  <a:cs typeface="Calibri"/>
                </a:endParaRP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he-IL" sz="2800" dirty="0">
                  <a:ea typeface="+mj-ea"/>
                  <a:cs typeface="Calibri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he-IL" dirty="0">
                  <a:ea typeface="+mj-ea"/>
                  <a:cs typeface="Arial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he-IL" dirty="0">
                  <a:ea typeface="+mj-ea"/>
                  <a:cs typeface="Calibri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97E7C3C-AFA8-7619-1627-73AC8C5E3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55" y="1114562"/>
                <a:ext cx="4818888" cy="3547872"/>
              </a:xfrm>
              <a:prstGeom prst="rect">
                <a:avLst/>
              </a:prstGeom>
              <a:blipFill>
                <a:blip r:embed="rId3"/>
                <a:stretch>
                  <a:fillRect l="-2658" b="-525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8E9B569-DC4C-678E-9982-DADAC88BAF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9499067"/>
              </p:ext>
            </p:extLst>
          </p:nvPr>
        </p:nvGraphicFramePr>
        <p:xfrm>
          <a:off x="3686466" y="3878076"/>
          <a:ext cx="4542296" cy="2616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FA32D13E-0AB4-B846-7115-0A1BBD14D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833" y="1114562"/>
            <a:ext cx="5888334" cy="226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77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675" y="937384"/>
                <a:ext cx="10506308" cy="5694527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457200" lvl="1" indent="0" algn="ctr">
                  <a:buNone/>
                </a:pPr>
                <a:endParaRPr lang="en-US" sz="3200" b="1" i="1" dirty="0">
                  <a:solidFill>
                    <a:srgbClr val="002060"/>
                  </a:solidFill>
                  <a:latin typeface="Cambria Math" panose="02040503050406030204" pitchFamily="18" charset="0"/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𝑖𝑛𝑑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32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𝜄</m:t>
                      </m:r>
                      <m:d>
                        <m:dPr>
                          <m:ctrlPr>
                            <a:rPr lang="en-IL" sz="32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≜</m:t>
                      </m:r>
                      <m:d>
                        <m:dPr>
                          <m:begChr m:val="{"/>
                          <m:endChr m:val=""/>
                          <m:ctrlPr>
                            <a:rPr lang="en-IL" sz="32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L" sz="32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eqArrPr>
                            <m:e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1</m:t>
                              </m:r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IL" sz="320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∖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L" sz="32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r>
                  <a:rPr lang="en-US" sz="3200" dirty="0">
                    <a:solidFill>
                      <a:srgbClr val="00206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- turns the channel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𝐵𝐴𝐶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𝑝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3200" dirty="0">
                  <a:solidFill>
                    <a:srgbClr val="002060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𝑟𝑒𝑠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32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𝜓</m:t>
                      </m:r>
                      <m:d>
                        <m:dPr>
                          <m:ctrlPr>
                            <a:rPr lang="en-IL" sz="32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≜</m:t>
                      </m:r>
                      <m:d>
                        <m:dPr>
                          <m:begChr m:val="{"/>
                          <m:endChr m:val=""/>
                          <m:ctrlPr>
                            <a:rPr lang="en-IL" sz="32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L" sz="32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IL" sz="32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∖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L" sz="32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1</m:t>
                              </m:r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L" sz="3200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en-IL" sz="3200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he-IL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>
                  <a:buNone/>
                </a:pPr>
                <a:endParaRPr lang="he-IL" sz="3200" dirty="0">
                  <a:solidFill>
                    <a:srgbClr val="002060"/>
                  </a:solidFill>
                  <a:ea typeface="+mj-ea"/>
                  <a:cs typeface="Arial"/>
                </a:endParaRPr>
              </a:p>
              <a:p>
                <a:pPr>
                  <a:buNone/>
                </a:pPr>
                <a:endParaRPr lang="he-IL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675" y="937384"/>
                <a:ext cx="10506308" cy="5694527"/>
              </a:xfrm>
              <a:blipFill>
                <a:blip r:embed="rId3"/>
                <a:stretch>
                  <a:fillRect l="-1509" b="-3779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954" y="-180838"/>
            <a:ext cx="109728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Indicator and Residual functions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6FD353-E3EB-0404-9147-0B344F573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832" y="4781824"/>
            <a:ext cx="3633007" cy="193325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E2DDC2-96AD-059E-4297-DA832AA1C2F3}"/>
              </a:ext>
            </a:extLst>
          </p:cNvPr>
          <p:cNvCxnSpPr/>
          <p:nvPr/>
        </p:nvCxnSpPr>
        <p:spPr>
          <a:xfrm flipV="1">
            <a:off x="10359823" y="3743641"/>
            <a:ext cx="0" cy="87187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400646-69F5-9EB5-E8FA-234A1F7AED51}"/>
                  </a:ext>
                </a:extLst>
              </p:cNvPr>
              <p:cNvSpPr txBox="1"/>
              <p:nvPr/>
            </p:nvSpPr>
            <p:spPr>
              <a:xfrm>
                <a:off x="10480043" y="3931499"/>
                <a:ext cx="100211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𝜄</m:t>
                      </m:r>
                      <m:d>
                        <m:dPr>
                          <m:ctrlPr>
                            <a:rPr lang="en-IL" sz="36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400646-69F5-9EB5-E8FA-234A1F7AE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0043" y="3931499"/>
                <a:ext cx="1002118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5CDE31D-A076-12B2-2E45-55A909A772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9761" y="1443737"/>
            <a:ext cx="3180564" cy="2095910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E81BB09-60DA-2AF1-4E3C-0692098ADCE4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D39E50-0CF6-B642-064B-7A78D2CD09D8}"/>
                  </a:ext>
                </a:extLst>
              </p:cNvPr>
              <p:cNvSpPr txBox="1"/>
              <p:nvPr/>
            </p:nvSpPr>
            <p:spPr>
              <a:xfrm>
                <a:off x="604954" y="5764152"/>
                <a:ext cx="7652999" cy="603435"/>
              </a:xfrm>
              <a:prstGeom prst="rect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𝒄</m:t>
                      </m:r>
                      <m:r>
                        <a:rPr lang="en-US" sz="32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𝒄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𝑖𝑛𝑑</m:t>
                          </m:r>
                        </m:sup>
                      </m:sSup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𝒄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𝑟𝑒𝑠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2060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D39E50-0CF6-B642-064B-7A78D2CD0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54" y="5764152"/>
                <a:ext cx="7652999" cy="6034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29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C9D0C-6AEC-9E50-A36C-5F20FE647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652EA-B7BE-09F5-C2D0-CD33F52AA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685DDB-EDFB-87BF-F7F7-C06B64C73003}"/>
              </a:ext>
            </a:extLst>
          </p:cNvPr>
          <p:cNvCxnSpPr/>
          <p:nvPr/>
        </p:nvCxnSpPr>
        <p:spPr>
          <a:xfrm>
            <a:off x="3923414" y="2679405"/>
            <a:ext cx="360443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909C8F-E69C-A1CA-A58D-F90F6ACAEF4F}"/>
              </a:ext>
            </a:extLst>
          </p:cNvPr>
          <p:cNvCxnSpPr>
            <a:cxnSpLocks/>
          </p:cNvCxnSpPr>
          <p:nvPr/>
        </p:nvCxnSpPr>
        <p:spPr>
          <a:xfrm>
            <a:off x="3923414" y="2679405"/>
            <a:ext cx="3604437" cy="21903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BB05CB-DD4A-101A-0BA4-D3545838E23C}"/>
              </a:ext>
            </a:extLst>
          </p:cNvPr>
          <p:cNvCxnSpPr>
            <a:cxnSpLocks/>
          </p:cNvCxnSpPr>
          <p:nvPr/>
        </p:nvCxnSpPr>
        <p:spPr>
          <a:xfrm flipV="1">
            <a:off x="3923414" y="2679404"/>
            <a:ext cx="3604437" cy="21903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0D48FE-E4C6-03F4-3AF0-BAE380BB1C64}"/>
              </a:ext>
            </a:extLst>
          </p:cNvPr>
          <p:cNvCxnSpPr/>
          <p:nvPr/>
        </p:nvCxnSpPr>
        <p:spPr>
          <a:xfrm>
            <a:off x="3923413" y="4869712"/>
            <a:ext cx="360443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5A8420-1B78-723B-37E3-FCB4DFC9661F}"/>
              </a:ext>
            </a:extLst>
          </p:cNvPr>
          <p:cNvSpPr txBox="1"/>
          <p:nvPr/>
        </p:nvSpPr>
        <p:spPr>
          <a:xfrm>
            <a:off x="3391786" y="2356238"/>
            <a:ext cx="44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</a:t>
            </a:r>
            <a:endParaRPr lang="en-IL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89F9FA-5AE7-C5F5-3BBC-1E53AC8C0089}"/>
              </a:ext>
            </a:extLst>
          </p:cNvPr>
          <p:cNvSpPr txBox="1"/>
          <p:nvPr/>
        </p:nvSpPr>
        <p:spPr>
          <a:xfrm>
            <a:off x="7602279" y="2356237"/>
            <a:ext cx="44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</a:t>
            </a:r>
            <a:endParaRPr lang="en-IL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C44B8-666B-1AA5-FCA5-B4659671853F}"/>
              </a:ext>
            </a:extLst>
          </p:cNvPr>
          <p:cNvSpPr txBox="1"/>
          <p:nvPr/>
        </p:nvSpPr>
        <p:spPr>
          <a:xfrm>
            <a:off x="7602279" y="4546546"/>
            <a:ext cx="44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  <a:endParaRPr lang="en-IL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41CC28-52FA-EC8F-94D6-3613D051A5A2}"/>
              </a:ext>
            </a:extLst>
          </p:cNvPr>
          <p:cNvSpPr txBox="1"/>
          <p:nvPr/>
        </p:nvSpPr>
        <p:spPr>
          <a:xfrm>
            <a:off x="3391786" y="4546546"/>
            <a:ext cx="44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  <a:endParaRPr lang="en-I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D2702F-BF91-AC5C-C6A8-113C4D1AE2EB}"/>
                  </a:ext>
                </a:extLst>
              </p:cNvPr>
              <p:cNvSpPr txBox="1"/>
              <p:nvPr/>
            </p:nvSpPr>
            <p:spPr>
              <a:xfrm>
                <a:off x="4686300" y="4869711"/>
                <a:ext cx="22328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IL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D2702F-BF91-AC5C-C6A8-113C4D1AE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00" y="4869711"/>
                <a:ext cx="2232838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EFD7D-B2D4-AAAC-1718-E9ABFC32B9E2}"/>
                  </a:ext>
                </a:extLst>
              </p:cNvPr>
              <p:cNvSpPr txBox="1"/>
              <p:nvPr/>
            </p:nvSpPr>
            <p:spPr>
              <a:xfrm>
                <a:off x="4686300" y="2012689"/>
                <a:ext cx="22328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IL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EFD7D-B2D4-AAAC-1718-E9ABFC32B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00" y="2012689"/>
                <a:ext cx="223283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55DDDB-D935-F4F7-0282-ABD23057C10A}"/>
                  </a:ext>
                </a:extLst>
              </p:cNvPr>
              <p:cNvSpPr txBox="1"/>
              <p:nvPr/>
            </p:nvSpPr>
            <p:spPr>
              <a:xfrm>
                <a:off x="3391786" y="3849978"/>
                <a:ext cx="22328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IL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55DDDB-D935-F4F7-0282-ABD23057C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786" y="3849978"/>
                <a:ext cx="223283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D2CF73-DA91-18D4-B25F-C759DF869984}"/>
                  </a:ext>
                </a:extLst>
              </p:cNvPr>
              <p:cNvSpPr txBox="1"/>
              <p:nvPr/>
            </p:nvSpPr>
            <p:spPr>
              <a:xfrm>
                <a:off x="3391786" y="2937568"/>
                <a:ext cx="22328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IL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D2CF73-DA91-18D4-B25F-C759DF869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786" y="2937568"/>
                <a:ext cx="2232838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549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6F3EC9B7-C90D-C45B-7FE6-2D87A927C2FA}"/>
                  </a:ext>
                </a:extLst>
              </p:cNvPr>
              <p:cNvSpPr txBox="1"/>
              <p:nvPr/>
            </p:nvSpPr>
            <p:spPr>
              <a:xfrm>
                <a:off x="8869224" y="5133194"/>
                <a:ext cx="355293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𝒄</m:t>
                          </m:r>
                        </m:e>
                      </m:acc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6F3EC9B7-C90D-C45B-7FE6-2D87A927C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224" y="5133194"/>
                <a:ext cx="355293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C5BD4EB-8F4A-3612-7016-91291F3B7B71}"/>
                  </a:ext>
                </a:extLst>
              </p:cNvPr>
              <p:cNvSpPr txBox="1"/>
              <p:nvPr/>
            </p:nvSpPr>
            <p:spPr>
              <a:xfrm>
                <a:off x="2549440" y="5856784"/>
                <a:ext cx="3552939" cy="60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IL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𝑐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𝑟𝑒𝑠</m:t>
                          </m:r>
                        </m:sup>
                      </m:sSup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C5BD4EB-8F4A-3612-7016-91291F3B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40" y="5856784"/>
                <a:ext cx="3552939" cy="606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F42EC4D-74D6-F9A4-184D-E9D9638AEA3A}"/>
                  </a:ext>
                </a:extLst>
              </p:cNvPr>
              <p:cNvSpPr txBox="1"/>
              <p:nvPr/>
            </p:nvSpPr>
            <p:spPr>
              <a:xfrm>
                <a:off x="5644357" y="3501757"/>
                <a:ext cx="3552939" cy="60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𝑟𝑒𝑠</m:t>
                          </m:r>
                        </m:sup>
                      </m:sSup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F42EC4D-74D6-F9A4-184D-E9D9638AE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357" y="3501757"/>
                <a:ext cx="3552939" cy="606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EAF87320-C9BF-DE22-BCB6-42334D9C46D2}"/>
                  </a:ext>
                </a:extLst>
              </p:cNvPr>
              <p:cNvSpPr txBox="1"/>
              <p:nvPr/>
            </p:nvSpPr>
            <p:spPr>
              <a:xfrm>
                <a:off x="9391575" y="2483075"/>
                <a:ext cx="3552939" cy="60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320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IL" sz="32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𝐜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sz="3200" i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ind</m:t>
                          </m:r>
                        </m:sup>
                      </m:sSup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EAF87320-C9BF-DE22-BCB6-42334D9C4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575" y="2483075"/>
                <a:ext cx="3552939" cy="606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4" descr="Example Images – Browse 332,499 Stock Photos, Vectors, and Video | Adobe  Stock">
            <a:extLst>
              <a:ext uri="{FF2B5EF4-FFF2-40B4-BE49-F238E27FC236}">
                <a16:creationId xmlns:a16="http://schemas.microsoft.com/office/drawing/2014/main" id="{780EFBDF-7173-1AE3-6B95-293349D9E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013" y="5071926"/>
            <a:ext cx="28194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408" y="-130518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Standard Decoding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25F76-5418-2C1B-DB72-B3F557BEE2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5694" y="36400"/>
            <a:ext cx="1533739" cy="824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DCB352-D499-933F-4E68-CF3AB0AEB05A}"/>
                  </a:ext>
                </a:extLst>
              </p:cNvPr>
              <p:cNvSpPr txBox="1"/>
              <p:nvPr/>
            </p:nvSpPr>
            <p:spPr>
              <a:xfrm>
                <a:off x="-173892" y="976449"/>
                <a:ext cx="26335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0</m:t>
                      </m:r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20</m:t>
                      </m:r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202</m:t>
                      </m:r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DCB352-D499-933F-4E68-CF3AB0AEB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3892" y="976449"/>
                <a:ext cx="263352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לבן: פינות מעוגלות 5">
                <a:extLst>
                  <a:ext uri="{FF2B5EF4-FFF2-40B4-BE49-F238E27FC236}">
                    <a16:creationId xmlns:a16="http://schemas.microsoft.com/office/drawing/2014/main" id="{E9CB579E-219C-34D6-438B-9ACF4290BD85}"/>
                  </a:ext>
                </a:extLst>
              </p:cNvPr>
              <p:cNvSpPr/>
              <p:nvPr/>
            </p:nvSpPr>
            <p:spPr>
              <a:xfrm>
                <a:off x="7982548" y="960938"/>
                <a:ext cx="3834058" cy="1418390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Dec</m:t>
                      </m:r>
                      <m: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sSup>
                        <m:sSupPr>
                          <m:ctrlPr>
                            <a:rPr lang="en-I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𝐲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ind</m:t>
                          </m:r>
                        </m:sup>
                      </m:sSup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BAC</m:t>
                      </m:r>
                      <m:d>
                        <m:dPr>
                          <m:ctrlPr>
                            <a:rPr lang="en-I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p</m:t>
                          </m:r>
                          <m: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q</m:t>
                          </m:r>
                        </m:e>
                      </m:d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/>
                <a:endParaRPr lang="en-US" sz="2400" b="1" dirty="0"/>
              </a:p>
            </p:txBody>
          </p:sp>
        </mc:Choice>
        <mc:Fallback xmlns="">
          <p:sp>
            <p:nvSpPr>
              <p:cNvPr id="13" name="מלבן: פינות מעוגלות 5">
                <a:extLst>
                  <a:ext uri="{FF2B5EF4-FFF2-40B4-BE49-F238E27FC236}">
                    <a16:creationId xmlns:a16="http://schemas.microsoft.com/office/drawing/2014/main" id="{E9CB579E-219C-34D6-438B-9ACF4290B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548" y="960938"/>
                <a:ext cx="3834058" cy="141839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DE354A-2528-79F9-724C-18A6E7C135AC}"/>
              </a:ext>
            </a:extLst>
          </p:cNvPr>
          <p:cNvCxnSpPr>
            <a:cxnSpLocks/>
            <a:stCxn id="39" idx="3"/>
            <a:endCxn id="13" idx="1"/>
          </p:cNvCxnSpPr>
          <p:nvPr/>
        </p:nvCxnSpPr>
        <p:spPr>
          <a:xfrm>
            <a:off x="5123739" y="1656877"/>
            <a:ext cx="2858809" cy="132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47BE54-48DC-953D-4D82-372B1F3E0CED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137546" y="1656877"/>
            <a:ext cx="2158283" cy="132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B0155-88BE-9F64-9690-F47A1679BD53}"/>
                  </a:ext>
                </a:extLst>
              </p:cNvPr>
              <p:cNvSpPr txBox="1"/>
              <p:nvPr/>
            </p:nvSpPr>
            <p:spPr>
              <a:xfrm>
                <a:off x="5134018" y="907729"/>
                <a:ext cx="753035" cy="60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32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𝐲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ind</m:t>
                          </m:r>
                        </m:sup>
                      </m:sSup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B0155-88BE-9F64-9690-F47A1679B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018" y="907729"/>
                <a:ext cx="753035" cy="606769"/>
              </a:xfrm>
              <a:prstGeom prst="rect">
                <a:avLst/>
              </a:prstGeom>
              <a:blipFill>
                <a:blip r:embed="rId11"/>
                <a:stretch>
                  <a:fillRect r="-483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C732482-43C1-7204-862D-7DE1FDEEC3A0}"/>
                  </a:ext>
                </a:extLst>
              </p:cNvPr>
              <p:cNvSpPr/>
              <p:nvPr/>
            </p:nvSpPr>
            <p:spPr>
              <a:xfrm>
                <a:off x="2295829" y="1069892"/>
                <a:ext cx="2827910" cy="1173970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𝐲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ind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𝜄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cs typeface="Calibri"/>
                </a:endParaRPr>
              </a:p>
              <a:p>
                <a:pPr algn="ctr"/>
                <a:endParaRPr lang="en-IL" dirty="0"/>
              </a:p>
            </p:txBody>
          </p:sp>
        </mc:Choice>
        <mc:Fallback xmlns="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C732482-43C1-7204-862D-7DE1FDEEC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29" y="1069892"/>
                <a:ext cx="2827910" cy="117397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788B71-9AC3-15E6-CD1F-30F0DF938174}"/>
                  </a:ext>
                </a:extLst>
              </p:cNvPr>
              <p:cNvSpPr txBox="1"/>
              <p:nvPr/>
            </p:nvSpPr>
            <p:spPr>
              <a:xfrm>
                <a:off x="4693059" y="901568"/>
                <a:ext cx="3509161" cy="60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32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𝐲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ind</m:t>
                          </m:r>
                        </m:sup>
                      </m:sSup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010101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788B71-9AC3-15E6-CD1F-30F0DF938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059" y="901568"/>
                <a:ext cx="3509161" cy="6067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B40215-55E9-8CC6-6E50-AA6C1739680B}"/>
                  </a:ext>
                </a:extLst>
              </p:cNvPr>
              <p:cNvSpPr txBox="1"/>
              <p:nvPr/>
            </p:nvSpPr>
            <p:spPr>
              <a:xfrm>
                <a:off x="-157989" y="976449"/>
                <a:ext cx="753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IL" sz="3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B40215-55E9-8CC6-6E50-AA6C17396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989" y="976449"/>
                <a:ext cx="753035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90205C-8209-3145-31AD-E57112D76DE7}"/>
                  </a:ext>
                </a:extLst>
              </p:cNvPr>
              <p:cNvSpPr txBox="1"/>
              <p:nvPr/>
            </p:nvSpPr>
            <p:spPr>
              <a:xfrm>
                <a:off x="9391576" y="2499878"/>
                <a:ext cx="3552939" cy="60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320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IL" sz="32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𝐜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sz="3200" i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ind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0</m:t>
                      </m:r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01</m:t>
                      </m:r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101</m:t>
                      </m:r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90205C-8209-3145-31AD-E57112D76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576" y="2499878"/>
                <a:ext cx="3552939" cy="60676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מלבן: פינות מעוגלות 5">
                <a:extLst>
                  <a:ext uri="{FF2B5EF4-FFF2-40B4-BE49-F238E27FC236}">
                    <a16:creationId xmlns:a16="http://schemas.microsoft.com/office/drawing/2014/main" id="{C8D2FD8C-FB42-5490-A7B0-A18DAFA9BB66}"/>
                  </a:ext>
                </a:extLst>
              </p:cNvPr>
              <p:cNvSpPr/>
              <p:nvPr/>
            </p:nvSpPr>
            <p:spPr>
              <a:xfrm>
                <a:off x="1765514" y="3309401"/>
                <a:ext cx="3572602" cy="1556640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Dec</m:t>
                      </m:r>
                      <m: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sSup>
                        <m:sSupPr>
                          <m:ctrlPr>
                            <a:rPr lang="en-I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𝐲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res</m:t>
                          </m:r>
                        </m:sup>
                      </m:sSup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BEC</m:t>
                      </m:r>
                      <m:d>
                        <m:dPr>
                          <m:ctrlPr>
                            <a:rPr lang="en-I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p</m:t>
                          </m:r>
                        </m:e>
                      </m:d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מלבן: פינות מעוגלות 5">
                <a:extLst>
                  <a:ext uri="{FF2B5EF4-FFF2-40B4-BE49-F238E27FC236}">
                    <a16:creationId xmlns:a16="http://schemas.microsoft.com/office/drawing/2014/main" id="{C8D2FD8C-FB42-5490-A7B0-A18DAFA9B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514" y="3309401"/>
                <a:ext cx="3572602" cy="1556640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49C445-66EE-B782-CF43-9BBEAE010809}"/>
              </a:ext>
            </a:extLst>
          </p:cNvPr>
          <p:cNvCxnSpPr>
            <a:cxnSpLocks/>
            <a:stCxn id="53" idx="1"/>
            <a:endCxn id="51" idx="3"/>
          </p:cNvCxnSpPr>
          <p:nvPr/>
        </p:nvCxnSpPr>
        <p:spPr>
          <a:xfrm flipH="1" flipV="1">
            <a:off x="5338116" y="4087721"/>
            <a:ext cx="3185736" cy="60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מלבן: פינות מעוגלות 5">
                <a:extLst>
                  <a:ext uri="{FF2B5EF4-FFF2-40B4-BE49-F238E27FC236}">
                    <a16:creationId xmlns:a16="http://schemas.microsoft.com/office/drawing/2014/main" id="{8761BAAB-F78D-F8CD-8620-E32896E53D1B}"/>
                  </a:ext>
                </a:extLst>
              </p:cNvPr>
              <p:cNvSpPr/>
              <p:nvPr/>
            </p:nvSpPr>
            <p:spPr>
              <a:xfrm>
                <a:off x="8523852" y="3316031"/>
                <a:ext cx="3552937" cy="1555459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mapper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מלבן: פינות מעוגלות 5">
                <a:extLst>
                  <a:ext uri="{FF2B5EF4-FFF2-40B4-BE49-F238E27FC236}">
                    <a16:creationId xmlns:a16="http://schemas.microsoft.com/office/drawing/2014/main" id="{8761BAAB-F78D-F8CD-8620-E32896E53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3852" y="3316031"/>
                <a:ext cx="3552937" cy="1555459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0BD8AF3-D7C9-1618-F605-77A1E3BDC072}"/>
              </a:ext>
            </a:extLst>
          </p:cNvPr>
          <p:cNvCxnSpPr>
            <a:cxnSpLocks/>
          </p:cNvCxnSpPr>
          <p:nvPr/>
        </p:nvCxnSpPr>
        <p:spPr>
          <a:xfrm>
            <a:off x="9391577" y="2341228"/>
            <a:ext cx="0" cy="99590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AAFEB25-D2FA-B02E-1591-C11F2308CA43}"/>
                  </a:ext>
                </a:extLst>
              </p:cNvPr>
              <p:cNvSpPr txBox="1"/>
              <p:nvPr/>
            </p:nvSpPr>
            <p:spPr>
              <a:xfrm>
                <a:off x="-173892" y="217801"/>
                <a:ext cx="26335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01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202</m:t>
                      </m:r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AAFEB25-D2FA-B02E-1591-C11F2308C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3892" y="217801"/>
                <a:ext cx="2633520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134FA3A-42A0-E170-7107-57216E1B5DE0}"/>
                  </a:ext>
                </a:extLst>
              </p:cNvPr>
              <p:cNvSpPr txBox="1"/>
              <p:nvPr/>
            </p:nvSpPr>
            <p:spPr>
              <a:xfrm>
                <a:off x="-173892" y="235573"/>
                <a:ext cx="753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IL" sz="3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134FA3A-42A0-E170-7107-57216E1B5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3892" y="235573"/>
                <a:ext cx="753035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9CA6B98-6139-63AA-28F9-2EC70F5ECA11}"/>
              </a:ext>
            </a:extLst>
          </p:cNvPr>
          <p:cNvCxnSpPr>
            <a:cxnSpLocks/>
          </p:cNvCxnSpPr>
          <p:nvPr/>
        </p:nvCxnSpPr>
        <p:spPr>
          <a:xfrm>
            <a:off x="1409700" y="1624348"/>
            <a:ext cx="0" cy="104265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7ADDDBA-24EB-BA3D-14A4-BBDAA1D62B62}"/>
              </a:ext>
            </a:extLst>
          </p:cNvPr>
          <p:cNvCxnSpPr>
            <a:cxnSpLocks/>
          </p:cNvCxnSpPr>
          <p:nvPr/>
        </p:nvCxnSpPr>
        <p:spPr>
          <a:xfrm>
            <a:off x="1404193" y="2667934"/>
            <a:ext cx="7651078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D8B6D59-1F23-34A4-A1DD-347D79966651}"/>
              </a:ext>
            </a:extLst>
          </p:cNvPr>
          <p:cNvCxnSpPr>
            <a:cxnSpLocks/>
          </p:cNvCxnSpPr>
          <p:nvPr/>
        </p:nvCxnSpPr>
        <p:spPr>
          <a:xfrm>
            <a:off x="9055271" y="2667000"/>
            <a:ext cx="0" cy="6435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ECF46733-E248-FE45-6999-3C39080B3124}"/>
                  </a:ext>
                </a:extLst>
              </p:cNvPr>
              <p:cNvSpPr/>
              <p:nvPr/>
            </p:nvSpPr>
            <p:spPr>
              <a:xfrm>
                <a:off x="5341333" y="5157543"/>
                <a:ext cx="3240863" cy="1110373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612000"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Calibri"/>
                            </a:rPr>
                          </m:ctrlPr>
                        </m:acc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Calibri"/>
                            </a:rPr>
                            <m:t>𝐜</m:t>
                          </m:r>
                        </m:e>
                      </m:acc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j-ea"/>
                          <a:cs typeface="Calibri"/>
                        </a:rPr>
                        <m:t>=</m:t>
                      </m:r>
                      <m:r>
                        <a:rPr lang="en-US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r>
                        <a:rPr lang="en-US" sz="24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sSup>
                        <m:sSupPr>
                          <m:ctrlPr>
                            <a:rPr lang="en-IL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IL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𝐜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ind</m:t>
                          </m:r>
                        </m:sup>
                      </m:sSup>
                      <m:r>
                        <a:rPr lang="en-US" sz="24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IL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IL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𝐜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res</m:t>
                          </m:r>
                        </m:sup>
                      </m:sSup>
                      <m:r>
                        <a:rPr lang="en-US" sz="24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IL" sz="2400" dirty="0">
                  <a:solidFill>
                    <a:srgbClr val="002060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/>
                <a:endParaRPr lang="en-US" sz="2400" dirty="0">
                  <a:solidFill>
                    <a:schemeClr val="tx1"/>
                  </a:solidFill>
                  <a:ea typeface="+mj-ea"/>
                  <a:cs typeface="Calibri"/>
                </a:endParaRPr>
              </a:p>
              <a:p>
                <a:pPr algn="ctr"/>
                <a:endParaRPr lang="en-IL" dirty="0"/>
              </a:p>
            </p:txBody>
          </p:sp>
        </mc:Choice>
        <mc:Fallback xmlns=""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ECF46733-E248-FE45-6999-3C39080B3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333" y="5157543"/>
                <a:ext cx="3240863" cy="1110373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2DF8A88-570F-CE6C-4A21-EC2729CD16BF}"/>
              </a:ext>
            </a:extLst>
          </p:cNvPr>
          <p:cNvCxnSpPr>
            <a:cxnSpLocks/>
            <a:stCxn id="51" idx="2"/>
            <a:endCxn id="89" idx="1"/>
          </p:cNvCxnSpPr>
          <p:nvPr/>
        </p:nvCxnSpPr>
        <p:spPr>
          <a:xfrm rot="16200000" flipH="1">
            <a:off x="4023230" y="4394626"/>
            <a:ext cx="846689" cy="1789518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30F9D94-44AD-55BF-2C16-37B1C99AE2F9}"/>
              </a:ext>
            </a:extLst>
          </p:cNvPr>
          <p:cNvCxnSpPr>
            <a:cxnSpLocks/>
            <a:stCxn id="89" idx="3"/>
          </p:cNvCxnSpPr>
          <p:nvPr/>
        </p:nvCxnSpPr>
        <p:spPr>
          <a:xfrm>
            <a:off x="8582196" y="5712730"/>
            <a:ext cx="3200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C1312B8-E283-D177-490D-EC76CE764B12}"/>
                  </a:ext>
                </a:extLst>
              </p:cNvPr>
              <p:cNvSpPr txBox="1"/>
              <p:nvPr/>
            </p:nvSpPr>
            <p:spPr>
              <a:xfrm>
                <a:off x="5644357" y="3499163"/>
                <a:ext cx="3552939" cy="60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𝑟𝑒𝑠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0</m:t>
                      </m:r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0</m:t>
                      </m:r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?</m:t>
                      </m:r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101</m:t>
                      </m:r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C1312B8-E283-D177-490D-EC76CE764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357" y="3499163"/>
                <a:ext cx="3552939" cy="60676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8A509F8E-ED8F-0F7C-BF1F-722DB0FFC1F3}"/>
                  </a:ext>
                </a:extLst>
              </p:cNvPr>
              <p:cNvSpPr txBox="1"/>
              <p:nvPr/>
            </p:nvSpPr>
            <p:spPr>
              <a:xfrm>
                <a:off x="2575233" y="5867032"/>
                <a:ext cx="3552939" cy="60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IL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𝑐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𝑟𝑒𝑠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0</m:t>
                      </m:r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00</m:t>
                      </m:r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101</m:t>
                      </m:r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8A509F8E-ED8F-0F7C-BF1F-722DB0FFC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233" y="5867032"/>
                <a:ext cx="3552939" cy="60676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3416F1D-B3B9-153D-E0CF-6EFBBCB19809}"/>
                  </a:ext>
                </a:extLst>
              </p:cNvPr>
              <p:cNvSpPr txBox="1"/>
              <p:nvPr/>
            </p:nvSpPr>
            <p:spPr>
              <a:xfrm>
                <a:off x="9193627" y="5929965"/>
                <a:ext cx="355293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𝒄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0</m:t>
                      </m:r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01</m:t>
                      </m:r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202</m:t>
                      </m:r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3416F1D-B3B9-153D-E0CF-6EFBBCB1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627" y="5929965"/>
                <a:ext cx="3552939" cy="58477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7A865D-7E98-F50C-2A86-BA010F424D36}"/>
                  </a:ext>
                </a:extLst>
              </p:cNvPr>
              <p:cNvSpPr txBox="1"/>
              <p:nvPr/>
            </p:nvSpPr>
            <p:spPr>
              <a:xfrm>
                <a:off x="7044308" y="4525473"/>
                <a:ext cx="753035" cy="603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e-IL" sz="3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𝒊𝒏𝒅</m:t>
                          </m:r>
                        </m:sup>
                      </m:sSup>
                    </m:oMath>
                  </m:oMathPara>
                </a14:m>
                <a:endParaRPr lang="en-IL" sz="3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7A865D-7E98-F50C-2A86-BA010F424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308" y="4525473"/>
                <a:ext cx="753035" cy="603435"/>
              </a:xfrm>
              <a:prstGeom prst="rect">
                <a:avLst/>
              </a:prstGeom>
              <a:blipFill>
                <a:blip r:embed="rId24"/>
                <a:stretch>
                  <a:fillRect r="-48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0DEDF1-8D0B-12C2-042D-4485811953D3}"/>
              </a:ext>
            </a:extLst>
          </p:cNvPr>
          <p:cNvCxnSpPr>
            <a:cxnSpLocks/>
          </p:cNvCxnSpPr>
          <p:nvPr/>
        </p:nvCxnSpPr>
        <p:spPr>
          <a:xfrm flipV="1">
            <a:off x="6447639" y="2979823"/>
            <a:ext cx="2968953" cy="896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A184F9-F785-E73F-C3BD-A27B452B72A0}"/>
              </a:ext>
            </a:extLst>
          </p:cNvPr>
          <p:cNvCxnSpPr>
            <a:cxnSpLocks/>
          </p:cNvCxnSpPr>
          <p:nvPr/>
        </p:nvCxnSpPr>
        <p:spPr>
          <a:xfrm>
            <a:off x="6478206" y="2956541"/>
            <a:ext cx="0" cy="220100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A90A02-1FC9-29FB-DE2F-7D3581D8D5C9}"/>
                  </a:ext>
                </a:extLst>
              </p:cNvPr>
              <p:cNvSpPr txBox="1"/>
              <p:nvPr/>
            </p:nvSpPr>
            <p:spPr>
              <a:xfrm>
                <a:off x="8582196" y="3519967"/>
                <a:ext cx="3375119" cy="1153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L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L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             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𝑖𝑓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IL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L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𝑖𝑛𝑑</m:t>
                                  </m:r>
                                </m:sup>
                              </m:sSub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               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"?"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            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𝑖𝑓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L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∧ </m:t>
                              </m:r>
                              <m:sSubSup>
                                <m:sSubSupPr>
                                  <m:ctrlPr>
                                    <a:rPr lang="en-IL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L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𝑖𝑛𝑑</m:t>
                                  </m:r>
                                </m:sup>
                              </m:sSub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L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      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𝑖𝑓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IL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≠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∧ </m:t>
                              </m:r>
                              <m:sSubSup>
                                <m:sSubSupPr>
                                  <m:ctrlPr>
                                    <a:rPr lang="en-IL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L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𝑖𝑛𝑑</m:t>
                                  </m:r>
                                </m:sup>
                              </m:sSub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A90A02-1FC9-29FB-DE2F-7D3581D8D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196" y="3519967"/>
                <a:ext cx="3375119" cy="115364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3AE5D12-2A14-D274-9261-EBF517CDD6C0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9106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38" grpId="0"/>
      <p:bldP spid="131" grpId="0"/>
      <p:bldP spid="127" grpId="0"/>
      <p:bldP spid="10" grpId="0"/>
      <p:bldP spid="34" grpId="0"/>
      <p:bldP spid="21" grpId="0"/>
      <p:bldP spid="22" grpId="0"/>
      <p:bldP spid="43" grpId="0"/>
      <p:bldP spid="68" grpId="0"/>
      <p:bldP spid="69" grpId="0"/>
      <p:bldP spid="130" grpId="0"/>
      <p:bldP spid="137" grpId="0"/>
      <p:bldP spid="139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9" name="Rectangle 207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87455"/>
            <a:ext cx="11018520" cy="1169874"/>
          </a:xfrm>
        </p:spPr>
        <p:txBody>
          <a:bodyPr anchor="b">
            <a:normAutofit/>
          </a:bodyPr>
          <a:lstStyle/>
          <a:p>
            <a:pPr algn="ctr"/>
            <a:r>
              <a:rPr lang="en-US" sz="5400" dirty="0">
                <a:solidFill>
                  <a:srgbClr val="002060"/>
                </a:solidFill>
                <a:latin typeface="+mn-lt"/>
              </a:rPr>
              <a:t>Project Goal</a:t>
            </a:r>
            <a:endParaRPr lang="he-IL" sz="54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08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139" y="2319380"/>
            <a:ext cx="11619507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n-US" sz="3200" dirty="0">
                <a:solidFill>
                  <a:srgbClr val="002060"/>
                </a:solidFill>
                <a:latin typeface="Calibri"/>
                <a:ea typeface="+mj-ea"/>
                <a:cs typeface="Calibri"/>
              </a:rPr>
              <a:t>Develop</a:t>
            </a:r>
            <a:r>
              <a:rPr lang="he-IL" sz="3200" dirty="0">
                <a:solidFill>
                  <a:srgbClr val="002060"/>
                </a:solidFill>
                <a:latin typeface="Calibri"/>
                <a:ea typeface="+mj-ea"/>
                <a:cs typeface="Calibri"/>
              </a:rPr>
              <a:t> </a:t>
            </a:r>
            <a:r>
              <a:rPr lang="en-US" sz="3200" dirty="0">
                <a:solidFill>
                  <a:srgbClr val="002060"/>
                </a:solidFill>
                <a:latin typeface="Calibri"/>
                <a:ea typeface="+mj-ea"/>
                <a:cs typeface="Calibri"/>
              </a:rPr>
              <a:t>a</a:t>
            </a:r>
            <a:r>
              <a:rPr lang="he-IL" sz="3200" dirty="0">
                <a:solidFill>
                  <a:srgbClr val="002060"/>
                </a:solidFill>
                <a:latin typeface="Calibri"/>
                <a:ea typeface="+mj-ea"/>
                <a:cs typeface="Calibri"/>
              </a:rPr>
              <a:t> </a:t>
            </a:r>
            <a:r>
              <a:rPr lang="en-US" sz="3200" dirty="0">
                <a:solidFill>
                  <a:srgbClr val="002060"/>
                </a:solidFill>
                <a:latin typeface="Calibri"/>
                <a:ea typeface="+mj-ea"/>
                <a:cs typeface="Calibri"/>
              </a:rPr>
              <a:t>decoder</a:t>
            </a:r>
            <a:r>
              <a:rPr lang="he-IL" sz="3200" dirty="0">
                <a:solidFill>
                  <a:srgbClr val="002060"/>
                </a:solidFill>
                <a:latin typeface="Calibri"/>
                <a:ea typeface="+mj-ea"/>
                <a:cs typeface="Calibri"/>
              </a:rPr>
              <a:t> </a:t>
            </a:r>
            <a:r>
              <a:rPr lang="en-US" sz="3200" dirty="0">
                <a:solidFill>
                  <a:srgbClr val="002060"/>
                </a:solidFill>
                <a:latin typeface="Calibri"/>
                <a:ea typeface="+mj-ea"/>
                <a:cs typeface="Calibri"/>
              </a:rPr>
              <a:t>for LDPC</a:t>
            </a:r>
            <a:r>
              <a:rPr lang="he-IL" sz="3200" dirty="0">
                <a:solidFill>
                  <a:srgbClr val="002060"/>
                </a:solidFill>
                <a:latin typeface="Calibri"/>
                <a:ea typeface="+mj-ea"/>
                <a:cs typeface="Calibri"/>
              </a:rPr>
              <a:t> </a:t>
            </a:r>
            <a:r>
              <a:rPr lang="en-US" sz="3200" dirty="0">
                <a:solidFill>
                  <a:srgbClr val="002060"/>
                </a:solidFill>
                <a:latin typeface="Calibri"/>
                <a:ea typeface="+mj-ea"/>
                <a:cs typeface="Calibri"/>
              </a:rPr>
              <a:t>error</a:t>
            </a:r>
            <a:r>
              <a:rPr lang="he-IL" sz="3200" dirty="0">
                <a:solidFill>
                  <a:srgbClr val="002060"/>
                </a:solidFill>
                <a:latin typeface="Calibri"/>
                <a:ea typeface="+mj-ea"/>
                <a:cs typeface="Calibri"/>
              </a:rPr>
              <a:t> </a:t>
            </a:r>
            <a:r>
              <a:rPr lang="en-US" sz="3200" dirty="0">
                <a:solidFill>
                  <a:srgbClr val="002060"/>
                </a:solidFill>
                <a:latin typeface="Calibri"/>
                <a:ea typeface="+mj-ea"/>
                <a:cs typeface="Calibri"/>
              </a:rPr>
              <a:t>correction</a:t>
            </a:r>
            <a:r>
              <a:rPr lang="he-IL" sz="3200" dirty="0">
                <a:solidFill>
                  <a:srgbClr val="002060"/>
                </a:solidFill>
                <a:latin typeface="Calibri"/>
                <a:ea typeface="+mj-ea"/>
                <a:cs typeface="Calibri"/>
              </a:rPr>
              <a:t> </a:t>
            </a:r>
            <a:r>
              <a:rPr lang="en-US" sz="3200" dirty="0">
                <a:solidFill>
                  <a:srgbClr val="002060"/>
                </a:solidFill>
                <a:latin typeface="Calibri"/>
                <a:ea typeface="+mj-ea"/>
                <a:cs typeface="Calibri"/>
              </a:rPr>
              <a:t>code</a:t>
            </a:r>
            <a:r>
              <a:rPr lang="he-IL" sz="3200" dirty="0">
                <a:solidFill>
                  <a:srgbClr val="002060"/>
                </a:solidFill>
                <a:latin typeface="Calibri"/>
                <a:ea typeface="+mj-ea"/>
                <a:cs typeface="Calibri"/>
              </a:rPr>
              <a:t> </a:t>
            </a:r>
            <a:r>
              <a:rPr lang="en-US" sz="3200" dirty="0">
                <a:solidFill>
                  <a:srgbClr val="002060"/>
                </a:solidFill>
                <a:latin typeface="Calibri"/>
                <a:ea typeface="+mj-ea"/>
                <a:cs typeface="Calibri"/>
              </a:rPr>
              <a:t>over</a:t>
            </a:r>
            <a:r>
              <a:rPr lang="he-IL" sz="3200" dirty="0">
                <a:solidFill>
                  <a:srgbClr val="002060"/>
                </a:solidFill>
                <a:latin typeface="Calibri"/>
                <a:ea typeface="+mj-ea"/>
                <a:cs typeface="Calibri"/>
              </a:rPr>
              <a:t> a</a:t>
            </a:r>
            <a:r>
              <a:rPr lang="en-US" sz="3200" dirty="0">
                <a:solidFill>
                  <a:srgbClr val="002060"/>
                </a:solidFill>
                <a:latin typeface="Calibri"/>
                <a:ea typeface="+mj-ea"/>
                <a:cs typeface="Calibri"/>
              </a:rPr>
              <a:t> “barrier”</a:t>
            </a:r>
            <a:r>
              <a:rPr lang="he-IL" sz="3200" dirty="0">
                <a:solidFill>
                  <a:srgbClr val="002060"/>
                </a:solidFill>
                <a:latin typeface="Calibri"/>
                <a:ea typeface="+mj-ea"/>
                <a:cs typeface="Calibri"/>
              </a:rPr>
              <a:t> </a:t>
            </a:r>
            <a:r>
              <a:rPr lang="en-US" sz="3200" dirty="0">
                <a:solidFill>
                  <a:srgbClr val="002060"/>
                </a:solidFill>
                <a:latin typeface="Calibri"/>
                <a:ea typeface="+mj-ea"/>
                <a:cs typeface="Calibri"/>
              </a:rPr>
              <a:t> ternary</a:t>
            </a:r>
            <a:r>
              <a:rPr lang="he-IL" sz="3200" dirty="0">
                <a:solidFill>
                  <a:srgbClr val="002060"/>
                </a:solidFill>
                <a:latin typeface="Calibri"/>
                <a:ea typeface="+mj-ea"/>
                <a:cs typeface="Calibri"/>
              </a:rPr>
              <a:t> </a:t>
            </a:r>
            <a:r>
              <a:rPr lang="en-US" sz="3200" dirty="0">
                <a:solidFill>
                  <a:srgbClr val="002060"/>
                </a:solidFill>
                <a:latin typeface="Calibri"/>
                <a:ea typeface="+mj-ea"/>
                <a:cs typeface="Calibri"/>
              </a:rPr>
              <a:t>channel, that will outperform the “standard” decoder.</a:t>
            </a:r>
            <a:endParaRPr lang="he-IL" sz="3200" dirty="0">
              <a:solidFill>
                <a:srgbClr val="002060"/>
              </a:solidFill>
              <a:ea typeface="+mj-ea"/>
              <a:cs typeface="Calibri"/>
            </a:endParaRPr>
          </a:p>
          <a:p>
            <a:pPr>
              <a:buNone/>
            </a:pPr>
            <a:endParaRPr lang="he-IL" sz="2200" dirty="0">
              <a:ea typeface="+mj-ea"/>
              <a:cs typeface="Calibri"/>
            </a:endParaRPr>
          </a:p>
          <a:p>
            <a:pPr>
              <a:buNone/>
            </a:pPr>
            <a:endParaRPr lang="he-IL" sz="2200" dirty="0">
              <a:ea typeface="+mj-ea"/>
              <a:cs typeface="Arial"/>
            </a:endParaRPr>
          </a:p>
          <a:p>
            <a:pPr>
              <a:buNone/>
            </a:pPr>
            <a:endParaRPr lang="he-IL" sz="2200" dirty="0">
              <a:ea typeface="+mj-ea"/>
              <a:cs typeface="Calibri"/>
            </a:endParaRPr>
          </a:p>
        </p:txBody>
      </p:sp>
      <p:pic>
        <p:nvPicPr>
          <p:cNvPr id="2056" name="Picture 8" descr="Stop sign safety barriers doodle Stock Vector by ©wenchiawang 84667798">
            <a:extLst>
              <a:ext uri="{FF2B5EF4-FFF2-40B4-BE49-F238E27FC236}">
                <a16:creationId xmlns:a16="http://schemas.microsoft.com/office/drawing/2014/main" id="{D4C375B4-342B-2C7A-4B35-2A496276F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" r="2158" b="2"/>
          <a:stretch/>
        </p:blipFill>
        <p:spPr bwMode="auto">
          <a:xfrm>
            <a:off x="4687293" y="3221621"/>
            <a:ext cx="2743200" cy="28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753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6F3EC9B7-C90D-C45B-7FE6-2D87A927C2FA}"/>
                  </a:ext>
                </a:extLst>
              </p:cNvPr>
              <p:cNvSpPr txBox="1"/>
              <p:nvPr/>
            </p:nvSpPr>
            <p:spPr>
              <a:xfrm>
                <a:off x="8869224" y="5133194"/>
                <a:ext cx="355293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𝒄</m:t>
                          </m:r>
                        </m:e>
                      </m:acc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6F3EC9B7-C90D-C45B-7FE6-2D87A927C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224" y="5133194"/>
                <a:ext cx="355293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C5BD4EB-8F4A-3612-7016-91291F3B7B71}"/>
                  </a:ext>
                </a:extLst>
              </p:cNvPr>
              <p:cNvSpPr txBox="1"/>
              <p:nvPr/>
            </p:nvSpPr>
            <p:spPr>
              <a:xfrm>
                <a:off x="5912163" y="4537872"/>
                <a:ext cx="3552939" cy="60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IL" sz="3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𝑟𝑒𝑠</m:t>
                          </m:r>
                        </m:sup>
                      </m:sSup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C5BD4EB-8F4A-3612-7016-91291F3B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163" y="4537872"/>
                <a:ext cx="3552939" cy="606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F42EC4D-74D6-F9A4-184D-E9D9638AEA3A}"/>
                  </a:ext>
                </a:extLst>
              </p:cNvPr>
              <p:cNvSpPr txBox="1"/>
              <p:nvPr/>
            </p:nvSpPr>
            <p:spPr>
              <a:xfrm>
                <a:off x="2358196" y="4537919"/>
                <a:ext cx="3552939" cy="60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𝑟𝑒𝑠</m:t>
                          </m:r>
                        </m:sup>
                      </m:sSup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F42EC4D-74D6-F9A4-184D-E9D9638AE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196" y="4537919"/>
                <a:ext cx="3552939" cy="606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EAF87320-C9BF-DE22-BCB6-42334D9C46D2}"/>
                  </a:ext>
                </a:extLst>
              </p:cNvPr>
              <p:cNvSpPr txBox="1"/>
              <p:nvPr/>
            </p:nvSpPr>
            <p:spPr>
              <a:xfrm>
                <a:off x="9312892" y="2419156"/>
                <a:ext cx="3552939" cy="60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320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IL" sz="32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𝐜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sz="3200" i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ind</m:t>
                          </m:r>
                        </m:sup>
                      </m:sSup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EAF87320-C9BF-DE22-BCB6-42334D9C4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892" y="2419156"/>
                <a:ext cx="3552939" cy="606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200497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Standard Decoding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DCB352-D499-933F-4E68-CF3AB0AEB05A}"/>
                  </a:ext>
                </a:extLst>
              </p:cNvPr>
              <p:cNvSpPr txBox="1"/>
              <p:nvPr/>
            </p:nvSpPr>
            <p:spPr>
              <a:xfrm>
                <a:off x="-173892" y="976449"/>
                <a:ext cx="26335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0</m:t>
                      </m:r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20</m:t>
                      </m:r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202</m:t>
                      </m:r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DCB352-D499-933F-4E68-CF3AB0AEB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3892" y="976449"/>
                <a:ext cx="263352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לבן: פינות מעוגלות 5">
                <a:extLst>
                  <a:ext uri="{FF2B5EF4-FFF2-40B4-BE49-F238E27FC236}">
                    <a16:creationId xmlns:a16="http://schemas.microsoft.com/office/drawing/2014/main" id="{E9CB579E-219C-34D6-438B-9ACF4290BD85}"/>
                  </a:ext>
                </a:extLst>
              </p:cNvPr>
              <p:cNvSpPr/>
              <p:nvPr/>
            </p:nvSpPr>
            <p:spPr>
              <a:xfrm>
                <a:off x="7942185" y="951388"/>
                <a:ext cx="3834058" cy="1418390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Dec</m:t>
                      </m:r>
                      <m: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sSup>
                        <m:sSupPr>
                          <m:ctrlPr>
                            <a:rPr lang="en-I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𝐲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ind</m:t>
                          </m:r>
                        </m:sup>
                      </m:sSup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BAC</m:t>
                      </m:r>
                      <m:d>
                        <m:dPr>
                          <m:ctrlPr>
                            <a:rPr lang="en-I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p</m:t>
                          </m:r>
                          <m: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q</m:t>
                          </m:r>
                        </m:e>
                      </m:d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/>
                <a:endParaRPr lang="en-US" sz="2400" b="1" dirty="0"/>
              </a:p>
            </p:txBody>
          </p:sp>
        </mc:Choice>
        <mc:Fallback xmlns="">
          <p:sp>
            <p:nvSpPr>
              <p:cNvPr id="13" name="מלבן: פינות מעוגלות 5">
                <a:extLst>
                  <a:ext uri="{FF2B5EF4-FFF2-40B4-BE49-F238E27FC236}">
                    <a16:creationId xmlns:a16="http://schemas.microsoft.com/office/drawing/2014/main" id="{E9CB579E-219C-34D6-438B-9ACF4290B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185" y="951388"/>
                <a:ext cx="3834058" cy="141839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DE354A-2528-79F9-724C-18A6E7C135AC}"/>
              </a:ext>
            </a:extLst>
          </p:cNvPr>
          <p:cNvCxnSpPr>
            <a:cxnSpLocks/>
            <a:stCxn id="39" idx="3"/>
            <a:endCxn id="13" idx="1"/>
          </p:cNvCxnSpPr>
          <p:nvPr/>
        </p:nvCxnSpPr>
        <p:spPr>
          <a:xfrm>
            <a:off x="5123739" y="1656877"/>
            <a:ext cx="2818446" cy="37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47BE54-48DC-953D-4D82-372B1F3E0CED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137546" y="1656877"/>
            <a:ext cx="2158283" cy="132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B0155-88BE-9F64-9690-F47A1679BD53}"/>
                  </a:ext>
                </a:extLst>
              </p:cNvPr>
              <p:cNvSpPr txBox="1"/>
              <p:nvPr/>
            </p:nvSpPr>
            <p:spPr>
              <a:xfrm>
                <a:off x="5134018" y="907729"/>
                <a:ext cx="753035" cy="60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32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𝐲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ind</m:t>
                          </m:r>
                        </m:sup>
                      </m:sSup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B0155-88BE-9F64-9690-F47A1679B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018" y="907729"/>
                <a:ext cx="753035" cy="606769"/>
              </a:xfrm>
              <a:prstGeom prst="rect">
                <a:avLst/>
              </a:prstGeom>
              <a:blipFill>
                <a:blip r:embed="rId11"/>
                <a:stretch>
                  <a:fillRect r="-483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C732482-43C1-7204-862D-7DE1FDEEC3A0}"/>
                  </a:ext>
                </a:extLst>
              </p:cNvPr>
              <p:cNvSpPr/>
              <p:nvPr/>
            </p:nvSpPr>
            <p:spPr>
              <a:xfrm>
                <a:off x="2295829" y="1069892"/>
                <a:ext cx="2827910" cy="1173970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𝐲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ind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𝜄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cs typeface="Calibri"/>
                </a:endParaRPr>
              </a:p>
              <a:p>
                <a:pPr algn="ctr"/>
                <a:endParaRPr lang="en-IL" dirty="0"/>
              </a:p>
            </p:txBody>
          </p:sp>
        </mc:Choice>
        <mc:Fallback xmlns="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C732482-43C1-7204-862D-7DE1FDEEC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29" y="1069892"/>
                <a:ext cx="2827910" cy="117397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788B71-9AC3-15E6-CD1F-30F0DF938174}"/>
                  </a:ext>
                </a:extLst>
              </p:cNvPr>
              <p:cNvSpPr txBox="1"/>
              <p:nvPr/>
            </p:nvSpPr>
            <p:spPr>
              <a:xfrm>
                <a:off x="4693059" y="901568"/>
                <a:ext cx="3509161" cy="60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32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𝐲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ind</m:t>
                          </m:r>
                        </m:sup>
                      </m:sSup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010101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788B71-9AC3-15E6-CD1F-30F0DF938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059" y="901568"/>
                <a:ext cx="3509161" cy="6067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B40215-55E9-8CC6-6E50-AA6C1739680B}"/>
                  </a:ext>
                </a:extLst>
              </p:cNvPr>
              <p:cNvSpPr txBox="1"/>
              <p:nvPr/>
            </p:nvSpPr>
            <p:spPr>
              <a:xfrm>
                <a:off x="-157989" y="976449"/>
                <a:ext cx="753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IL" sz="3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B40215-55E9-8CC6-6E50-AA6C17396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989" y="976449"/>
                <a:ext cx="753035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90205C-8209-3145-31AD-E57112D76DE7}"/>
                  </a:ext>
                </a:extLst>
              </p:cNvPr>
              <p:cNvSpPr txBox="1"/>
              <p:nvPr/>
            </p:nvSpPr>
            <p:spPr>
              <a:xfrm>
                <a:off x="9312892" y="2403548"/>
                <a:ext cx="3552939" cy="60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320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IL" sz="32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𝐜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sz="3200" i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ind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0</m:t>
                      </m:r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01</m:t>
                      </m:r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101</m:t>
                      </m:r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90205C-8209-3145-31AD-E57112D76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892" y="2403548"/>
                <a:ext cx="3552939" cy="60676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מלבן: פינות מעוגלות 5">
                <a:extLst>
                  <a:ext uri="{FF2B5EF4-FFF2-40B4-BE49-F238E27FC236}">
                    <a16:creationId xmlns:a16="http://schemas.microsoft.com/office/drawing/2014/main" id="{C8D2FD8C-FB42-5490-A7B0-A18DAFA9BB66}"/>
                  </a:ext>
                </a:extLst>
              </p:cNvPr>
              <p:cNvSpPr/>
              <p:nvPr/>
            </p:nvSpPr>
            <p:spPr>
              <a:xfrm>
                <a:off x="5518929" y="2956543"/>
                <a:ext cx="3572602" cy="1556640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Dec</m:t>
                      </m:r>
                      <m: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sSup>
                        <m:sSupPr>
                          <m:ctrlPr>
                            <a:rPr lang="en-I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𝐲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res</m:t>
                          </m:r>
                        </m:sup>
                      </m:sSup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BEC</m:t>
                      </m:r>
                      <m:d>
                        <m:dPr>
                          <m:ctrlPr>
                            <a:rPr lang="en-I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p</m:t>
                          </m:r>
                        </m:e>
                      </m:d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מלבן: פינות מעוגלות 5">
                <a:extLst>
                  <a:ext uri="{FF2B5EF4-FFF2-40B4-BE49-F238E27FC236}">
                    <a16:creationId xmlns:a16="http://schemas.microsoft.com/office/drawing/2014/main" id="{C8D2FD8C-FB42-5490-A7B0-A18DAFA9B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929" y="2956543"/>
                <a:ext cx="3572602" cy="1556640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מלבן: פינות מעוגלות 5">
                <a:extLst>
                  <a:ext uri="{FF2B5EF4-FFF2-40B4-BE49-F238E27FC236}">
                    <a16:creationId xmlns:a16="http://schemas.microsoft.com/office/drawing/2014/main" id="{8761BAAB-F78D-F8CD-8620-E32896E53D1B}"/>
                  </a:ext>
                </a:extLst>
              </p:cNvPr>
              <p:cNvSpPr/>
              <p:nvPr/>
            </p:nvSpPr>
            <p:spPr>
              <a:xfrm>
                <a:off x="71233" y="2967725"/>
                <a:ext cx="3552937" cy="1555459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mapper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מלבן: פינות מעוגלות 5">
                <a:extLst>
                  <a:ext uri="{FF2B5EF4-FFF2-40B4-BE49-F238E27FC236}">
                    <a16:creationId xmlns:a16="http://schemas.microsoft.com/office/drawing/2014/main" id="{8761BAAB-F78D-F8CD-8620-E32896E53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3" y="2967725"/>
                <a:ext cx="3552937" cy="1555459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AAFEB25-D2FA-B02E-1591-C11F2308CA43}"/>
                  </a:ext>
                </a:extLst>
              </p:cNvPr>
              <p:cNvSpPr txBox="1"/>
              <p:nvPr/>
            </p:nvSpPr>
            <p:spPr>
              <a:xfrm>
                <a:off x="-173892" y="217801"/>
                <a:ext cx="26335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01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202</m:t>
                      </m:r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AAFEB25-D2FA-B02E-1591-C11F2308C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3892" y="217801"/>
                <a:ext cx="2633520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134FA3A-42A0-E170-7107-57216E1B5DE0}"/>
                  </a:ext>
                </a:extLst>
              </p:cNvPr>
              <p:cNvSpPr txBox="1"/>
              <p:nvPr/>
            </p:nvSpPr>
            <p:spPr>
              <a:xfrm>
                <a:off x="-173892" y="235573"/>
                <a:ext cx="753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IL" sz="3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134FA3A-42A0-E170-7107-57216E1B5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3892" y="235573"/>
                <a:ext cx="753035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D8B6D59-1F23-34A4-A1DD-347D79966651}"/>
              </a:ext>
            </a:extLst>
          </p:cNvPr>
          <p:cNvCxnSpPr>
            <a:cxnSpLocks/>
          </p:cNvCxnSpPr>
          <p:nvPr/>
        </p:nvCxnSpPr>
        <p:spPr>
          <a:xfrm>
            <a:off x="9197296" y="2369778"/>
            <a:ext cx="0" cy="27140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ECF46733-E248-FE45-6999-3C39080B3124}"/>
                  </a:ext>
                </a:extLst>
              </p:cNvPr>
              <p:cNvSpPr/>
              <p:nvPr/>
            </p:nvSpPr>
            <p:spPr>
              <a:xfrm>
                <a:off x="7305230" y="5061374"/>
                <a:ext cx="3240863" cy="1110373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612000"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Calibri"/>
                            </a:rPr>
                          </m:ctrlPr>
                        </m:acc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Calibri"/>
                            </a:rPr>
                            <m:t>𝐜</m:t>
                          </m:r>
                        </m:e>
                      </m:acc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j-ea"/>
                          <a:cs typeface="Calibri"/>
                        </a:rPr>
                        <m:t>=</m:t>
                      </m:r>
                      <m:sSup>
                        <m:sSupPr>
                          <m:ctrlPr>
                            <a:rPr lang="en-I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I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𝐜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ind</m:t>
                          </m:r>
                        </m:sup>
                      </m:sSup>
                      <m:r>
                        <a:rPr 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I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I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𝐜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res</m:t>
                          </m:r>
                        </m:sup>
                      </m:sSup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/>
                <a:endParaRPr lang="en-US" sz="2400" dirty="0">
                  <a:solidFill>
                    <a:schemeClr val="tx1"/>
                  </a:solidFill>
                  <a:ea typeface="+mj-ea"/>
                  <a:cs typeface="Calibri"/>
                </a:endParaRPr>
              </a:p>
              <a:p>
                <a:pPr algn="ctr"/>
                <a:endParaRPr lang="en-IL" dirty="0"/>
              </a:p>
            </p:txBody>
          </p:sp>
        </mc:Choice>
        <mc:Fallback xmlns=""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ECF46733-E248-FE45-6999-3C39080B3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230" y="5061374"/>
                <a:ext cx="3240863" cy="1110373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30F9D94-44AD-55BF-2C16-37B1C99AE2F9}"/>
              </a:ext>
            </a:extLst>
          </p:cNvPr>
          <p:cNvCxnSpPr>
            <a:cxnSpLocks/>
            <a:stCxn id="89" idx="3"/>
          </p:cNvCxnSpPr>
          <p:nvPr/>
        </p:nvCxnSpPr>
        <p:spPr>
          <a:xfrm flipV="1">
            <a:off x="10546093" y="5616560"/>
            <a:ext cx="1373005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C1312B8-E283-D177-490D-EC76CE764B12}"/>
                  </a:ext>
                </a:extLst>
              </p:cNvPr>
              <p:cNvSpPr txBox="1"/>
              <p:nvPr/>
            </p:nvSpPr>
            <p:spPr>
              <a:xfrm>
                <a:off x="2398836" y="4504334"/>
                <a:ext cx="3552939" cy="60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𝑟𝑒𝑠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0</m:t>
                      </m:r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0</m:t>
                      </m:r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?</m:t>
                      </m:r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101</m:t>
                      </m:r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C1312B8-E283-D177-490D-EC76CE764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836" y="4504334"/>
                <a:ext cx="3552939" cy="60676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8A509F8E-ED8F-0F7C-BF1F-722DB0FFC1F3}"/>
                  </a:ext>
                </a:extLst>
              </p:cNvPr>
              <p:cNvSpPr txBox="1"/>
              <p:nvPr/>
            </p:nvSpPr>
            <p:spPr>
              <a:xfrm>
                <a:off x="5913662" y="4522264"/>
                <a:ext cx="3552939" cy="60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IL" sz="3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sz="32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𝑟𝑒𝑠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0</m:t>
                      </m:r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00</m:t>
                      </m:r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101</m:t>
                      </m:r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8A509F8E-ED8F-0F7C-BF1F-722DB0FFC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662" y="4522264"/>
                <a:ext cx="3552939" cy="60676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3416F1D-B3B9-153D-E0CF-6EFBBCB19809}"/>
                  </a:ext>
                </a:extLst>
              </p:cNvPr>
              <p:cNvSpPr txBox="1"/>
              <p:nvPr/>
            </p:nvSpPr>
            <p:spPr>
              <a:xfrm>
                <a:off x="9859214" y="6160168"/>
                <a:ext cx="355293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𝒄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0</m:t>
                      </m:r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01</m:t>
                      </m:r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202</m:t>
                      </m:r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3416F1D-B3B9-153D-E0CF-6EFBBCB1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9214" y="6160168"/>
                <a:ext cx="3552939" cy="58477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A90A02-1FC9-29FB-DE2F-7D3581D8D5C9}"/>
                  </a:ext>
                </a:extLst>
              </p:cNvPr>
              <p:cNvSpPr txBox="1"/>
              <p:nvPr/>
            </p:nvSpPr>
            <p:spPr>
              <a:xfrm>
                <a:off x="51568" y="3190316"/>
                <a:ext cx="3375119" cy="1153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L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L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0              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𝑖𝑓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IL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L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𝑖𝑛𝑑</m:t>
                                  </m:r>
                                </m:sup>
                              </m:sSub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=0                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"?"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            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𝑖𝑓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L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=0 ∧ </m:t>
                              </m:r>
                              <m:sSubSup>
                                <m:sSubSupPr>
                                  <m:ctrlPr>
                                    <a:rPr lang="en-IL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L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𝑖𝑛𝑑</m:t>
                                  </m:r>
                                </m:sup>
                              </m:sSub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L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−1       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𝑖𝑓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IL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≠0 ∧ </m:t>
                              </m:r>
                              <m:sSubSup>
                                <m:sSubSupPr>
                                  <m:ctrlPr>
                                    <a:rPr lang="en-IL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L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𝑖𝑛𝑑</m:t>
                                  </m:r>
                                </m:sup>
                              </m:sSub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A90A02-1FC9-29FB-DE2F-7D3581D8D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8" y="3190316"/>
                <a:ext cx="3375119" cy="115364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2EADC7-75F1-1F90-3E4F-48E8F7CE1765}"/>
              </a:ext>
            </a:extLst>
          </p:cNvPr>
          <p:cNvCxnSpPr>
            <a:cxnSpLocks/>
          </p:cNvCxnSpPr>
          <p:nvPr/>
        </p:nvCxnSpPr>
        <p:spPr>
          <a:xfrm>
            <a:off x="680484" y="1680381"/>
            <a:ext cx="0" cy="12867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A21F75-C27B-0FF0-B782-D65B5195BFD0}"/>
              </a:ext>
            </a:extLst>
          </p:cNvPr>
          <p:cNvCxnSpPr>
            <a:cxnSpLocks/>
          </p:cNvCxnSpPr>
          <p:nvPr/>
        </p:nvCxnSpPr>
        <p:spPr>
          <a:xfrm>
            <a:off x="1063256" y="2689199"/>
            <a:ext cx="813404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882B7DC-1D36-4591-29AB-516CB8C9E994}"/>
              </a:ext>
            </a:extLst>
          </p:cNvPr>
          <p:cNvCxnSpPr>
            <a:cxnSpLocks/>
          </p:cNvCxnSpPr>
          <p:nvPr/>
        </p:nvCxnSpPr>
        <p:spPr>
          <a:xfrm>
            <a:off x="1063256" y="2689199"/>
            <a:ext cx="0" cy="3044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A20E10C-643D-0F10-1EA2-E55F4A3E94FE}"/>
              </a:ext>
            </a:extLst>
          </p:cNvPr>
          <p:cNvCxnSpPr>
            <a:cxnSpLocks/>
          </p:cNvCxnSpPr>
          <p:nvPr/>
        </p:nvCxnSpPr>
        <p:spPr>
          <a:xfrm>
            <a:off x="8633637" y="4554908"/>
            <a:ext cx="0" cy="5034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A893D1-3EF9-448B-E77E-D2D0B4B14FB6}"/>
              </a:ext>
            </a:extLst>
          </p:cNvPr>
          <p:cNvCxnSpPr>
            <a:cxnSpLocks/>
            <a:stCxn id="53" idx="3"/>
            <a:endCxn id="51" idx="1"/>
          </p:cNvCxnSpPr>
          <p:nvPr/>
        </p:nvCxnSpPr>
        <p:spPr>
          <a:xfrm flipV="1">
            <a:off x="3624170" y="3734863"/>
            <a:ext cx="1894759" cy="105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613A472-CECD-9877-61ED-17173DE7BC40}"/>
                  </a:ext>
                </a:extLst>
              </p:cNvPr>
              <p:cNvSpPr txBox="1"/>
              <p:nvPr/>
            </p:nvSpPr>
            <p:spPr>
              <a:xfrm>
                <a:off x="9859215" y="6171747"/>
                <a:ext cx="11561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𝒄</m:t>
                          </m:r>
                        </m:e>
                      </m:acc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613A472-CECD-9877-61ED-17173DE7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9215" y="6171747"/>
                <a:ext cx="1156116" cy="58477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Slide Number Placeholder 4">
            <a:extLst>
              <a:ext uri="{FF2B5EF4-FFF2-40B4-BE49-F238E27FC236}">
                <a16:creationId xmlns:a16="http://schemas.microsoft.com/office/drawing/2014/main" id="{AD3B8819-FF5E-C110-BBA7-73D2AA1E0DB6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12</a:t>
            </a:r>
          </a:p>
        </p:txBody>
      </p:sp>
      <p:pic>
        <p:nvPicPr>
          <p:cNvPr id="59" name="Picture 4" descr="Example Images – Browse 332,499 Stock Photos, Vectors, and Video | Adobe  Stock">
            <a:extLst>
              <a:ext uri="{FF2B5EF4-FFF2-40B4-BE49-F238E27FC236}">
                <a16:creationId xmlns:a16="http://schemas.microsoft.com/office/drawing/2014/main" id="{0F713919-BD37-6DDF-02F5-05F411E41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" y="5587844"/>
            <a:ext cx="2162735" cy="12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6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38" grpId="0"/>
      <p:bldP spid="131" grpId="0"/>
      <p:bldP spid="127" grpId="0"/>
      <p:bldP spid="10" grpId="0"/>
      <p:bldP spid="34" grpId="0"/>
      <p:bldP spid="21" grpId="0"/>
      <p:bldP spid="22" grpId="0"/>
      <p:bldP spid="43" grpId="0"/>
      <p:bldP spid="68" grpId="0"/>
      <p:bldP spid="69" grpId="0"/>
      <p:bldP spid="130" grpId="0"/>
      <p:bldP spid="137" grpId="0"/>
      <p:bldP spid="139" grpId="0"/>
      <p:bldP spid="29" grpId="0"/>
      <p:bldP spid="5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1421" y="1417638"/>
                <a:ext cx="10506308" cy="4707902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457200" lvl="1" indent="0">
                  <a:buNone/>
                </a:pPr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Input: Channel output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𝐲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.</m:t>
                    </m:r>
                  </m:oMath>
                </a14:m>
                <a:endParaRPr lang="en-US" sz="3200" b="1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971550" lvl="1" indent="-514350"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L" sz="3200" i="1" u="none" strike="noStrike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3200" b="1" i="0" u="none" strike="noStrike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𝐲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 i="0" u="none" strike="noStrike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ind</m:t>
                        </m:r>
                      </m:sup>
                    </m:sSup>
                    <m:r>
                      <a:rPr lang="en-US" sz="3200" i="0" u="none" strike="noStrike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3200" i="0" u="none" strike="noStrike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ι</m:t>
                    </m:r>
                    <m:r>
                      <a:rPr lang="en-US" sz="3200" i="0" u="none" strike="noStrike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en-US" sz="3200" b="1" i="0" u="none" strike="noStrike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𝐲</m:t>
                    </m:r>
                    <m:r>
                      <a:rPr lang="en-US" sz="3200" i="0" u="none" strike="noStrike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endParaRPr lang="en-US" sz="3200" u="none" strike="noStrike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971550" lvl="1" indent="-514350"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L" sz="32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L" sz="32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𝐜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3200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ind</m:t>
                        </m:r>
                      </m:sup>
                    </m:sSup>
                    <m:r>
                      <a:rPr lang="en-US" sz="32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32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Dec</m:t>
                    </m:r>
                    <m:r>
                      <a:rPr lang="en-US" sz="32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IL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𝐲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ind</m:t>
                        </m:r>
                      </m:sup>
                    </m:sSup>
                    <m:r>
                      <a:rPr lang="en-US" sz="32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sz="32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BAC</m:t>
                    </m:r>
                    <m:d>
                      <m:dPr>
                        <m:ctrlPr>
                          <a:rPr lang="en-IL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p</m:t>
                        </m:r>
                        <m:r>
                          <a:rPr lang="en-US" sz="3200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200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q</m:t>
                        </m:r>
                      </m:e>
                    </m:d>
                    <m:r>
                      <a:rPr lang="en-US" sz="32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3200" u="none" strike="noStrike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971550" lvl="1" indent="-514350">
                  <a:buFont typeface="Arial" panose="020B0604020202020204" pitchFamily="34" charset="0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IL" sz="32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200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200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3200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res</m:t>
                        </m:r>
                      </m:sup>
                    </m:sSubSup>
                    <m:r>
                      <a:rPr lang="en-US" sz="32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IL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L" sz="32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eqArrPr>
                          <m:e>
                            <m: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0              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if</m:t>
                            </m:r>
                            <m: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IL" sz="3200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L" sz="3200" i="1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c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2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i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32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ind</m:t>
                                </m:r>
                              </m:sup>
                            </m:sSubSup>
                            <m: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=0                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32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"?"</m:t>
                            </m:r>
                            <m: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if</m:t>
                            </m:r>
                            <m: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IL" sz="3200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2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=0 ∧ </m:t>
                            </m:r>
                            <m:sSubSup>
                              <m:sSubSupPr>
                                <m:ctrlPr>
                                  <a:rPr lang="en-IL" sz="3200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L" sz="3200" i="1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c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2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i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32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ind</m:t>
                                </m:r>
                              </m:sup>
                            </m:sSubSup>
                            <m: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IL" sz="3200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2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−1       </m:t>
                            </m:r>
                            <m:r>
                              <m:rPr>
                                <m:sty m:val="p"/>
                              </m:rP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if</m:t>
                            </m:r>
                            <m: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IL" sz="3200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2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≠0 ∧ </m:t>
                            </m:r>
                            <m:sSubSup>
                              <m:sSubSupPr>
                                <m:ctrlPr>
                                  <a:rPr lang="en-IL" sz="3200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L" sz="3200" i="1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c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2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i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32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ind</m:t>
                                </m:r>
                              </m:sup>
                            </m:sSubSup>
                            <m: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=1</m:t>
                            </m:r>
                          </m:e>
                        </m:eqArr>
                      </m:e>
                    </m:d>
                  </m:oMath>
                </a14:m>
                <a:endParaRPr lang="en-IL" sz="3200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971550" lvl="1" indent="-514350"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L" sz="32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L" sz="32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𝐜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3200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res</m:t>
                        </m:r>
                      </m:sup>
                    </m:sSup>
                    <m:r>
                      <a:rPr lang="en-US" sz="32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32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Dec</m:t>
                    </m:r>
                    <m:r>
                      <a:rPr lang="en-US" sz="32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IL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𝐲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res</m:t>
                        </m:r>
                      </m:sup>
                    </m:sSup>
                    <m:r>
                      <a:rPr lang="en-US" sz="32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sz="32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BEC</m:t>
                    </m:r>
                    <m:d>
                      <m:dPr>
                        <m:ctrlPr>
                          <a:rPr lang="en-IL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p</m:t>
                        </m:r>
                      </m:e>
                    </m:d>
                    <m:r>
                      <a:rPr lang="en-US" sz="32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he-IL" sz="3200" dirty="0">
                    <a:solidFill>
                      <a:srgbClr val="002060"/>
                    </a:solidFill>
                    <a:effectLst/>
                    <a:ea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endParaRPr lang="en-US" sz="3200" dirty="0">
                  <a:solidFill>
                    <a:srgbClr val="00206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71550" lvl="1" indent="-514350">
                  <a:buFont typeface="Arial" panose="020B0604020202020204" pitchFamily="34" charset="0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L" sz="3200" i="1" u="none" strike="noStrike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L" sz="3200" i="1" u="none" strike="noStrike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3200" b="1" i="0" u="none" strike="noStrike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𝐜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3200" i="0" u="none" strike="noStrike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ind</m:t>
                        </m:r>
                      </m:sup>
                    </m:sSup>
                    <m:r>
                      <a:rPr lang="en-US" sz="3200" b="0" i="1" u="none" strike="noStrike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⋅</m:t>
                    </m:r>
                    <m:r>
                      <a:rPr lang="en-US" sz="3200" i="1" u="none" strike="noStrike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  <m:r>
                      <a:rPr lang="en-US" sz="3200" i="0" u="none" strike="noStrike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(1+</m:t>
                    </m:r>
                    <m:sSup>
                      <m:sSupPr>
                        <m:ctrlPr>
                          <a:rPr lang="en-IL" sz="3200" i="1" u="none" strike="noStrike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L" sz="3200" i="1" u="none" strike="noStrike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3200" b="1" i="0" u="none" strike="noStrike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𝐜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3200" i="0" u="none" strike="noStrike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res</m:t>
                        </m:r>
                      </m:sup>
                    </m:sSup>
                    <m:r>
                      <a:rPr lang="en-US" sz="3200" i="0" u="none" strike="noStrike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endParaRPr lang="en-IL" sz="3200" u="none" strike="noStrike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he-IL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>
                  <a:buNone/>
                </a:pPr>
                <a:endParaRPr lang="he-IL" sz="3200" dirty="0">
                  <a:solidFill>
                    <a:srgbClr val="002060"/>
                  </a:solidFill>
                  <a:ea typeface="+mj-ea"/>
                  <a:cs typeface="Arial"/>
                </a:endParaRPr>
              </a:p>
              <a:p>
                <a:pPr>
                  <a:buNone/>
                </a:pPr>
                <a:endParaRPr lang="he-IL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1421" y="1417638"/>
                <a:ext cx="10506308" cy="4707902"/>
              </a:xfrm>
              <a:blipFill>
                <a:blip r:embed="rId2"/>
                <a:stretch>
                  <a:fillRect l="-1450" t="-2591" b="-5285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Standard Decoding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25F76-5418-2C1B-DB72-B3F557BEE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261" y="0"/>
            <a:ext cx="1533739" cy="8097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D06371-D6C1-463F-2E93-58BDA5C6F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223" y="4717143"/>
            <a:ext cx="3807778" cy="214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32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47625"/>
            <a:ext cx="10972800" cy="3162749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solidFill>
                  <a:srgbClr val="002060"/>
                </a:solidFill>
                <a:latin typeface="+mn-lt"/>
              </a:rPr>
              <a:t>LDPC-Barrier</a:t>
            </a:r>
            <a:endParaRPr lang="he-IL" sz="9600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5077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6654" y="1417638"/>
                <a:ext cx="10506308" cy="4707902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457200" lvl="1" indent="0">
                  <a:buNone/>
                </a:pPr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construct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𝒄</m:t>
                    </m:r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∈</m:t>
                    </m:r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𝒞</m:t>
                    </m:r>
                  </m:oMath>
                </a14:m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:</a:t>
                </a: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i="1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he-IL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>
                  <a:buNone/>
                </a:pPr>
                <a:endParaRPr lang="he-IL" sz="3200" dirty="0">
                  <a:solidFill>
                    <a:srgbClr val="002060"/>
                  </a:solidFill>
                  <a:ea typeface="+mj-ea"/>
                  <a:cs typeface="Arial"/>
                </a:endParaRPr>
              </a:p>
              <a:p>
                <a:pPr>
                  <a:buNone/>
                </a:pPr>
                <a:endParaRPr lang="he-IL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6654" y="1417638"/>
                <a:ext cx="10506308" cy="4707902"/>
              </a:xfrm>
              <a:blipFill>
                <a:blip r:embed="rId3"/>
                <a:stretch>
                  <a:fillRect l="-1450" t="-2591" b="-4637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FB17A254-5CC5-1B8F-06CD-98ADF14780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" y="274638"/>
                <a:ext cx="10972800" cy="1143000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dirty="0">
                    <a:solidFill>
                      <a:srgbClr val="002060"/>
                    </a:solidFill>
                    <a:latin typeface="+mn-lt"/>
                  </a:rPr>
                  <a:t>Construction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+mn-lt"/>
                  </a:rPr>
                  <a:t> barrier code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br>
                  <a:rPr lang="en-US" dirty="0">
                    <a:solidFill>
                      <a:srgbClr val="002060"/>
                    </a:solidFill>
                    <a:latin typeface="+mn-lt"/>
                  </a:rPr>
                </a:br>
                <a:r>
                  <a:rPr lang="en-US" dirty="0">
                    <a:solidFill>
                      <a:srgbClr val="002060"/>
                    </a:solidFill>
                    <a:latin typeface="+mn-lt"/>
                  </a:rPr>
                  <a:t>Recall</a:t>
                </a:r>
                <a:endParaRPr lang="he-IL" dirty="0">
                  <a:solidFill>
                    <a:srgbClr val="00206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FB17A254-5CC5-1B8F-06CD-98ADF14780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" y="274638"/>
                <a:ext cx="10972800" cy="1143000"/>
              </a:xfrm>
              <a:blipFill>
                <a:blip r:embed="rId4"/>
                <a:stretch>
                  <a:fillRect t="-17021" b="-25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2F25F76-5418-2C1B-DB72-B3F557BEE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5694" y="36400"/>
            <a:ext cx="1533739" cy="824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: פינות מעוגלות 5">
                <a:extLst>
                  <a:ext uri="{FF2B5EF4-FFF2-40B4-BE49-F238E27FC236}">
                    <a16:creationId xmlns:a16="http://schemas.microsoft.com/office/drawing/2014/main" id="{46327D0C-A3F1-5F16-71C3-EA025D5CD258}"/>
                  </a:ext>
                </a:extLst>
              </p:cNvPr>
              <p:cNvSpPr/>
              <p:nvPr/>
            </p:nvSpPr>
            <p:spPr>
              <a:xfrm>
                <a:off x="1421269" y="1972486"/>
                <a:ext cx="3572602" cy="1556640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𝑰𝒏𝒅𝒊𝒄𝒂𝒕𝒐𝒓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𝒄𝒐𝒅𝒆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𝚯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+mj-ea"/>
                    <a:cs typeface="Calibri"/>
                  </a:rPr>
                  <a:t>distance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IL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L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מלבן: פינות מעוגלות 5">
                <a:extLst>
                  <a:ext uri="{FF2B5EF4-FFF2-40B4-BE49-F238E27FC236}">
                    <a16:creationId xmlns:a16="http://schemas.microsoft.com/office/drawing/2014/main" id="{46327D0C-A3F1-5F16-71C3-EA025D5CD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269" y="1972486"/>
                <a:ext cx="3572602" cy="155664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3296B-3861-8B41-ABD2-BD6B5CB27055}"/>
              </a:ext>
            </a:extLst>
          </p:cNvPr>
          <p:cNvCxnSpPr/>
          <p:nvPr/>
        </p:nvCxnSpPr>
        <p:spPr>
          <a:xfrm>
            <a:off x="5017129" y="2679411"/>
            <a:ext cx="25065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DCB352-D499-933F-4E68-CF3AB0AEB05A}"/>
                  </a:ext>
                </a:extLst>
              </p:cNvPr>
              <p:cNvSpPr txBox="1"/>
              <p:nvPr/>
            </p:nvSpPr>
            <p:spPr>
              <a:xfrm>
                <a:off x="2498756" y="4696124"/>
                <a:ext cx="753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IL" sz="3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DCB352-D499-933F-4E68-CF3AB0AEB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756" y="4696124"/>
                <a:ext cx="753035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מלבן: פינות מעוגלות 5">
                <a:extLst>
                  <a:ext uri="{FF2B5EF4-FFF2-40B4-BE49-F238E27FC236}">
                    <a16:creationId xmlns:a16="http://schemas.microsoft.com/office/drawing/2014/main" id="{55794410-A08F-EB36-C2BA-4BB4D3578D36}"/>
                  </a:ext>
                </a:extLst>
              </p:cNvPr>
              <p:cNvSpPr/>
              <p:nvPr/>
            </p:nvSpPr>
            <p:spPr>
              <a:xfrm>
                <a:off x="7523661" y="1972486"/>
                <a:ext cx="3200400" cy="1554277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Base Residual Code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𝚲</m:t>
                    </m:r>
                  </m:oMath>
                </a14:m>
                <a:endParaRPr lang="en-US" sz="2400" b="1" dirty="0"/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+mj-ea"/>
                    <a:cs typeface="Calibri"/>
                  </a:rPr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1</m:t>
                    </m:r>
                  </m:oMath>
                </a14:m>
                <a:endParaRPr lang="en-US" sz="2400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algn="ctr"/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מלבן: פינות מעוגלות 5">
                <a:extLst>
                  <a:ext uri="{FF2B5EF4-FFF2-40B4-BE49-F238E27FC236}">
                    <a16:creationId xmlns:a16="http://schemas.microsoft.com/office/drawing/2014/main" id="{55794410-A08F-EB36-C2BA-4BB4D3578D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661" y="1972486"/>
                <a:ext cx="3200400" cy="1554277"/>
              </a:xfrm>
              <a:prstGeom prst="roundRect">
                <a:avLst/>
              </a:prstGeom>
              <a:blipFill>
                <a:blip r:embed="rId8"/>
                <a:stretch>
                  <a:fillRect t="-2724"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4BE590E1-0313-DBC7-6F9C-A14BF61D6901}"/>
              </a:ext>
            </a:extLst>
          </p:cNvPr>
          <p:cNvSpPr/>
          <p:nvPr/>
        </p:nvSpPr>
        <p:spPr>
          <a:xfrm rot="5400000">
            <a:off x="9899931" y="3708916"/>
            <a:ext cx="994186" cy="7363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לבן: פינות מעוגלות 5">
                <a:extLst>
                  <a:ext uri="{FF2B5EF4-FFF2-40B4-BE49-F238E27FC236}">
                    <a16:creationId xmlns:a16="http://schemas.microsoft.com/office/drawing/2014/main" id="{E9CB579E-219C-34D6-438B-9ACF4290BD85}"/>
                  </a:ext>
                </a:extLst>
              </p:cNvPr>
              <p:cNvSpPr/>
              <p:nvPr/>
            </p:nvSpPr>
            <p:spPr>
              <a:xfrm>
                <a:off x="7564794" y="4627408"/>
                <a:ext cx="3200400" cy="1418390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Residual Code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𝚲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algn="ctr"/>
                <a:endParaRPr lang="en-US" sz="2400" b="1" dirty="0"/>
              </a:p>
            </p:txBody>
          </p:sp>
        </mc:Choice>
        <mc:Fallback xmlns="">
          <p:sp>
            <p:nvSpPr>
              <p:cNvPr id="13" name="מלבן: פינות מעוגלות 5">
                <a:extLst>
                  <a:ext uri="{FF2B5EF4-FFF2-40B4-BE49-F238E27FC236}">
                    <a16:creationId xmlns:a16="http://schemas.microsoft.com/office/drawing/2014/main" id="{E9CB579E-219C-34D6-438B-9ACF4290B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794" y="4627408"/>
                <a:ext cx="3200400" cy="141839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DE354A-2528-79F9-724C-18A6E7C135AC}"/>
              </a:ext>
            </a:extLst>
          </p:cNvPr>
          <p:cNvCxnSpPr>
            <a:cxnSpLocks/>
            <a:stCxn id="13" idx="1"/>
            <a:endCxn id="39" idx="3"/>
          </p:cNvCxnSpPr>
          <p:nvPr/>
        </p:nvCxnSpPr>
        <p:spPr>
          <a:xfrm flipH="1">
            <a:off x="6523001" y="5336603"/>
            <a:ext cx="104179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E1E685-4E99-66A8-F71D-4674D71E4E64}"/>
              </a:ext>
            </a:extLst>
          </p:cNvPr>
          <p:cNvCxnSpPr>
            <a:cxnSpLocks/>
          </p:cNvCxnSpPr>
          <p:nvPr/>
        </p:nvCxnSpPr>
        <p:spPr>
          <a:xfrm>
            <a:off x="5109046" y="2690169"/>
            <a:ext cx="0" cy="20702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47BE54-48DC-953D-4D82-372B1F3E0CED}"/>
              </a:ext>
            </a:extLst>
          </p:cNvPr>
          <p:cNvCxnSpPr>
            <a:cxnSpLocks/>
          </p:cNvCxnSpPr>
          <p:nvPr/>
        </p:nvCxnSpPr>
        <p:spPr>
          <a:xfrm flipH="1">
            <a:off x="2046259" y="5263183"/>
            <a:ext cx="16396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C18D72-174A-55ED-EE87-B2FEADB047D6}"/>
                  </a:ext>
                </a:extLst>
              </p:cNvPr>
              <p:cNvSpPr txBox="1"/>
              <p:nvPr/>
            </p:nvSpPr>
            <p:spPr>
              <a:xfrm>
                <a:off x="5939836" y="2108456"/>
                <a:ext cx="753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C18D72-174A-55ED-EE87-B2FEADB04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836" y="2108456"/>
                <a:ext cx="753035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B0155-88BE-9F64-9690-F47A1679BD53}"/>
                  </a:ext>
                </a:extLst>
              </p:cNvPr>
              <p:cNvSpPr txBox="1"/>
              <p:nvPr/>
            </p:nvSpPr>
            <p:spPr>
              <a:xfrm>
                <a:off x="6699249" y="4580534"/>
                <a:ext cx="753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B0155-88BE-9F64-9690-F47A1679B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49" y="4580534"/>
                <a:ext cx="753035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EB4680F-81F8-6FDF-944D-EBF0A321EB66}"/>
                  </a:ext>
                </a:extLst>
              </p:cNvPr>
              <p:cNvSpPr txBox="1"/>
              <p:nvPr/>
            </p:nvSpPr>
            <p:spPr>
              <a:xfrm>
                <a:off x="5114902" y="3615341"/>
                <a:ext cx="753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EB4680F-81F8-6FDF-944D-EBF0A321E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902" y="3615341"/>
                <a:ext cx="753035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AE1653A-DCD0-CA26-B50D-F2067A6E505D}"/>
                  </a:ext>
                </a:extLst>
              </p:cNvPr>
              <p:cNvSpPr txBox="1"/>
              <p:nvPr/>
            </p:nvSpPr>
            <p:spPr>
              <a:xfrm>
                <a:off x="6456844" y="3799378"/>
                <a:ext cx="38340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AE1653A-DCD0-CA26-B50D-F2067A6E5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844" y="3799378"/>
                <a:ext cx="3834058" cy="461665"/>
              </a:xfrm>
              <a:prstGeom prst="rect">
                <a:avLst/>
              </a:prstGeom>
              <a:blipFill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C732482-43C1-7204-862D-7DE1FDEEC3A0}"/>
                  </a:ext>
                </a:extLst>
              </p:cNvPr>
              <p:cNvSpPr/>
              <p:nvPr/>
            </p:nvSpPr>
            <p:spPr>
              <a:xfrm>
                <a:off x="3695091" y="4749618"/>
                <a:ext cx="2827910" cy="1173970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+mj-ea"/>
                          <a:cs typeface="Calibri"/>
                        </a:rPr>
                        <m:t>𝐜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+mj-ea"/>
                          <a:cs typeface="Calibri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+mj-ea"/>
                          <a:cs typeface="Calibri"/>
                        </a:rPr>
                        <m:t>θ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+mj-ea"/>
                          <a:cs typeface="Calibri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Calibri"/>
                            </a:rPr>
                            <m:t>1</m:t>
                          </m:r>
                          <m: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Calibri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Calibri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ea typeface="+mj-ea"/>
                  <a:cs typeface="Calibri"/>
                </a:endParaRPr>
              </a:p>
              <a:p>
                <a:pPr algn="ctr"/>
                <a:endParaRPr lang="en-IL" dirty="0"/>
              </a:p>
            </p:txBody>
          </p:sp>
        </mc:Choice>
        <mc:Fallback xmlns="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C732482-43C1-7204-862D-7DE1FDEEC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091" y="4749618"/>
                <a:ext cx="2827910" cy="1173970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9892C48-8990-7FAF-5564-8586EB475728}"/>
              </a:ext>
            </a:extLst>
          </p:cNvPr>
          <p:cNvCxnSpPr>
            <a:cxnSpLocks/>
          </p:cNvCxnSpPr>
          <p:nvPr/>
        </p:nvCxnSpPr>
        <p:spPr>
          <a:xfrm flipH="1">
            <a:off x="10765194" y="5231637"/>
            <a:ext cx="10325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0A0E3BD-2295-FA9A-E489-9234DB4FCEEE}"/>
                  </a:ext>
                </a:extLst>
              </p:cNvPr>
              <p:cNvSpPr txBox="1"/>
              <p:nvPr/>
            </p:nvSpPr>
            <p:spPr>
              <a:xfrm>
                <a:off x="11002427" y="4413472"/>
                <a:ext cx="753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0A0E3BD-2295-FA9A-E489-9234DB4FC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427" y="4413472"/>
                <a:ext cx="753035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DF84E87-F682-B8F7-35DA-90AAD859310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09600" y="2750806"/>
            <a:ext cx="8116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B386AA-1272-2740-C438-4DCC8AAD4858}"/>
                  </a:ext>
                </a:extLst>
              </p:cNvPr>
              <p:cNvSpPr txBox="1"/>
              <p:nvPr/>
            </p:nvSpPr>
            <p:spPr>
              <a:xfrm>
                <a:off x="572251" y="2094636"/>
                <a:ext cx="753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B386AA-1272-2740-C438-4DCC8AAD4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51" y="2094636"/>
                <a:ext cx="753035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7563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6654" y="1417638"/>
                <a:ext cx="10506308" cy="4707902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457200" lvl="1" indent="0">
                  <a:buNone/>
                </a:pPr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construct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𝒄</m:t>
                    </m:r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∈</m:t>
                    </m:r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𝒞</m:t>
                    </m:r>
                  </m:oMath>
                </a14:m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:</a:t>
                </a: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i="1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he-IL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>
                  <a:buNone/>
                </a:pPr>
                <a:endParaRPr lang="he-IL" sz="3200" dirty="0">
                  <a:solidFill>
                    <a:srgbClr val="002060"/>
                  </a:solidFill>
                  <a:ea typeface="+mj-ea"/>
                  <a:cs typeface="Arial"/>
                </a:endParaRPr>
              </a:p>
              <a:p>
                <a:pPr>
                  <a:buNone/>
                </a:pPr>
                <a:endParaRPr lang="he-IL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6654" y="1417638"/>
                <a:ext cx="10506308" cy="4707902"/>
              </a:xfrm>
              <a:blipFill>
                <a:blip r:embed="rId3"/>
                <a:stretch>
                  <a:fillRect l="-1450" t="-2591" b="-4637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FB17A254-5CC5-1B8F-06CD-98ADF14780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" y="274638"/>
                <a:ext cx="10972800" cy="11430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>
                    <a:solidFill>
                      <a:srgbClr val="002060"/>
                    </a:solidFill>
                    <a:latin typeface="+mn-lt"/>
                  </a:rPr>
                  <a:t>Construction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+mn-lt"/>
                  </a:rPr>
                  <a:t> LDPC-barrier code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endParaRPr lang="he-IL" dirty="0">
                  <a:solidFill>
                    <a:srgbClr val="00206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FB17A254-5CC5-1B8F-06CD-98ADF14780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" y="274638"/>
                <a:ext cx="10972800" cy="1143000"/>
              </a:xfrm>
              <a:blipFill>
                <a:blip r:embed="rId4"/>
                <a:stretch>
                  <a:fillRect b="-585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: פינות מעוגלות 5">
                <a:extLst>
                  <a:ext uri="{FF2B5EF4-FFF2-40B4-BE49-F238E27FC236}">
                    <a16:creationId xmlns:a16="http://schemas.microsoft.com/office/drawing/2014/main" id="{46327D0C-A3F1-5F16-71C3-EA025D5CD258}"/>
                  </a:ext>
                </a:extLst>
              </p:cNvPr>
              <p:cNvSpPr/>
              <p:nvPr/>
            </p:nvSpPr>
            <p:spPr>
              <a:xfrm>
                <a:off x="1421269" y="1972486"/>
                <a:ext cx="3572602" cy="1556640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𝑰𝒏𝒅𝒊𝒄𝒂𝒕𝒐𝒓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𝒄𝒐𝒅𝒆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𝚯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+mj-ea"/>
                    <a:cs typeface="Calibri"/>
                  </a:rPr>
                  <a:t>distance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IL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L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400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, PCM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מלבן: פינות מעוגלות 5">
                <a:extLst>
                  <a:ext uri="{FF2B5EF4-FFF2-40B4-BE49-F238E27FC236}">
                    <a16:creationId xmlns:a16="http://schemas.microsoft.com/office/drawing/2014/main" id="{46327D0C-A3F1-5F16-71C3-EA025D5CD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269" y="1972486"/>
                <a:ext cx="3572602" cy="155664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3296B-3861-8B41-ABD2-BD6B5CB27055}"/>
              </a:ext>
            </a:extLst>
          </p:cNvPr>
          <p:cNvCxnSpPr/>
          <p:nvPr/>
        </p:nvCxnSpPr>
        <p:spPr>
          <a:xfrm>
            <a:off x="5017129" y="2679411"/>
            <a:ext cx="25065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DCB352-D499-933F-4E68-CF3AB0AEB05A}"/>
                  </a:ext>
                </a:extLst>
              </p:cNvPr>
              <p:cNvSpPr txBox="1"/>
              <p:nvPr/>
            </p:nvSpPr>
            <p:spPr>
              <a:xfrm>
                <a:off x="2104778" y="5011891"/>
                <a:ext cx="753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IL" sz="3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DCB352-D499-933F-4E68-CF3AB0AEB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778" y="5011891"/>
                <a:ext cx="75303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מלבן: פינות מעוגלות 5">
                <a:extLst>
                  <a:ext uri="{FF2B5EF4-FFF2-40B4-BE49-F238E27FC236}">
                    <a16:creationId xmlns:a16="http://schemas.microsoft.com/office/drawing/2014/main" id="{55794410-A08F-EB36-C2BA-4BB4D3578D36}"/>
                  </a:ext>
                </a:extLst>
              </p:cNvPr>
              <p:cNvSpPr/>
              <p:nvPr/>
            </p:nvSpPr>
            <p:spPr>
              <a:xfrm>
                <a:off x="7523661" y="1972486"/>
                <a:ext cx="3200400" cy="1554277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Base Residual Code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𝚲</m:t>
                    </m:r>
                  </m:oMath>
                </a14:m>
                <a:endParaRPr lang="en-US" sz="2400" b="1" dirty="0"/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+mj-ea"/>
                    <a:cs typeface="Calibri"/>
                  </a:rPr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+1</m:t>
                    </m:r>
                  </m:oMath>
                </a14:m>
                <a:endParaRPr lang="en-US" sz="2400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, PCM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algn="ctr"/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מלבן: פינות מעוגלות 5">
                <a:extLst>
                  <a:ext uri="{FF2B5EF4-FFF2-40B4-BE49-F238E27FC236}">
                    <a16:creationId xmlns:a16="http://schemas.microsoft.com/office/drawing/2014/main" id="{55794410-A08F-EB36-C2BA-4BB4D3578D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661" y="1972486"/>
                <a:ext cx="3200400" cy="1554277"/>
              </a:xfrm>
              <a:prstGeom prst="roundRect">
                <a:avLst/>
              </a:prstGeom>
              <a:blipFill>
                <a:blip r:embed="rId7"/>
                <a:stretch>
                  <a:fillRect t="-2724"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4BE590E1-0313-DBC7-6F9C-A14BF61D6901}"/>
              </a:ext>
            </a:extLst>
          </p:cNvPr>
          <p:cNvSpPr/>
          <p:nvPr/>
        </p:nvSpPr>
        <p:spPr>
          <a:xfrm rot="5400000">
            <a:off x="9899931" y="3708916"/>
            <a:ext cx="994186" cy="7363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לבן: פינות מעוגלות 5">
                <a:extLst>
                  <a:ext uri="{FF2B5EF4-FFF2-40B4-BE49-F238E27FC236}">
                    <a16:creationId xmlns:a16="http://schemas.microsoft.com/office/drawing/2014/main" id="{E9CB579E-219C-34D6-438B-9ACF4290BD85}"/>
                  </a:ext>
                </a:extLst>
              </p:cNvPr>
              <p:cNvSpPr/>
              <p:nvPr/>
            </p:nvSpPr>
            <p:spPr>
              <a:xfrm>
                <a:off x="7564794" y="4943370"/>
                <a:ext cx="3200400" cy="1418390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Residual Code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𝚲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, PCM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algn="ctr"/>
                <a:endParaRPr lang="en-US" sz="2400" b="1" dirty="0"/>
              </a:p>
            </p:txBody>
          </p:sp>
        </mc:Choice>
        <mc:Fallback xmlns="">
          <p:sp>
            <p:nvSpPr>
              <p:cNvPr id="13" name="מלבן: פינות מעוגלות 5">
                <a:extLst>
                  <a:ext uri="{FF2B5EF4-FFF2-40B4-BE49-F238E27FC236}">
                    <a16:creationId xmlns:a16="http://schemas.microsoft.com/office/drawing/2014/main" id="{E9CB579E-219C-34D6-438B-9ACF4290B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794" y="4943370"/>
                <a:ext cx="3200400" cy="141839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DE354A-2528-79F9-724C-18A6E7C135AC}"/>
              </a:ext>
            </a:extLst>
          </p:cNvPr>
          <p:cNvCxnSpPr>
            <a:cxnSpLocks/>
            <a:stCxn id="13" idx="1"/>
            <a:endCxn id="39" idx="3"/>
          </p:cNvCxnSpPr>
          <p:nvPr/>
        </p:nvCxnSpPr>
        <p:spPr>
          <a:xfrm flipH="1">
            <a:off x="5985161" y="5652565"/>
            <a:ext cx="1579633" cy="333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E1E685-4E99-66A8-F71D-4674D71E4E64}"/>
              </a:ext>
            </a:extLst>
          </p:cNvPr>
          <p:cNvCxnSpPr>
            <a:cxnSpLocks/>
          </p:cNvCxnSpPr>
          <p:nvPr/>
        </p:nvCxnSpPr>
        <p:spPr>
          <a:xfrm>
            <a:off x="5119960" y="2667346"/>
            <a:ext cx="0" cy="24315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47BE54-48DC-953D-4D82-372B1F3E0CED}"/>
              </a:ext>
            </a:extLst>
          </p:cNvPr>
          <p:cNvCxnSpPr>
            <a:cxnSpLocks/>
          </p:cNvCxnSpPr>
          <p:nvPr/>
        </p:nvCxnSpPr>
        <p:spPr>
          <a:xfrm flipH="1">
            <a:off x="1517614" y="5652565"/>
            <a:ext cx="16396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C18D72-174A-55ED-EE87-B2FEADB047D6}"/>
                  </a:ext>
                </a:extLst>
              </p:cNvPr>
              <p:cNvSpPr txBox="1"/>
              <p:nvPr/>
            </p:nvSpPr>
            <p:spPr>
              <a:xfrm>
                <a:off x="5287539" y="2004623"/>
                <a:ext cx="17882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θ</m:t>
                      </m:r>
                      <m:r>
                        <a:rPr lang="en-US" sz="32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IL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s</m:t>
                          </m:r>
                        </m:e>
                        <m:sub>
                          <m:r>
                            <a:rPr lang="en-US" sz="32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L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C18D72-174A-55ED-EE87-B2FEADB04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539" y="2004623"/>
                <a:ext cx="178822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B0155-88BE-9F64-9690-F47A1679BD53}"/>
                  </a:ext>
                </a:extLst>
              </p:cNvPr>
              <p:cNvSpPr txBox="1"/>
              <p:nvPr/>
            </p:nvSpPr>
            <p:spPr>
              <a:xfrm>
                <a:off x="5618267" y="6137605"/>
                <a:ext cx="2313419" cy="635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IL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L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IL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B0155-88BE-9F64-9690-F47A1679B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267" y="6137605"/>
                <a:ext cx="2313419" cy="6359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EB4680F-81F8-6FDF-944D-EBF0A321EB66}"/>
                  </a:ext>
                </a:extLst>
              </p:cNvPr>
              <p:cNvSpPr txBox="1"/>
              <p:nvPr/>
            </p:nvSpPr>
            <p:spPr>
              <a:xfrm>
                <a:off x="5102510" y="3636732"/>
                <a:ext cx="753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EB4680F-81F8-6FDF-944D-EBF0A321E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510" y="3636732"/>
                <a:ext cx="753035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C732482-43C1-7204-862D-7DE1FDEEC3A0}"/>
                  </a:ext>
                </a:extLst>
              </p:cNvPr>
              <p:cNvSpPr/>
              <p:nvPr/>
            </p:nvSpPr>
            <p:spPr>
              <a:xfrm>
                <a:off x="3157251" y="5098915"/>
                <a:ext cx="2827910" cy="1173970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+mj-ea"/>
                          <a:cs typeface="Calibri"/>
                        </a:rPr>
                        <m:t>𝐜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+mj-ea"/>
                          <a:cs typeface="Calibri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+mj-ea"/>
                          <a:cs typeface="Calibri"/>
                        </a:rPr>
                        <m:t>θ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+mj-ea"/>
                          <a:cs typeface="Calibri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Calibri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Calibri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ea typeface="+mj-ea"/>
                  <a:cs typeface="Calibri"/>
                </a:endParaRPr>
              </a:p>
              <a:p>
                <a:pPr algn="ctr"/>
                <a:endParaRPr lang="en-IL" dirty="0"/>
              </a:p>
            </p:txBody>
          </p:sp>
        </mc:Choice>
        <mc:Fallback xmlns="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C732482-43C1-7204-862D-7DE1FDEEC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251" y="5098915"/>
                <a:ext cx="2827910" cy="117397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9892C48-8990-7FAF-5564-8586EB475728}"/>
              </a:ext>
            </a:extLst>
          </p:cNvPr>
          <p:cNvCxnSpPr>
            <a:cxnSpLocks/>
          </p:cNvCxnSpPr>
          <p:nvPr/>
        </p:nvCxnSpPr>
        <p:spPr>
          <a:xfrm flipH="1">
            <a:off x="10724061" y="5652565"/>
            <a:ext cx="10325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0A0E3BD-2295-FA9A-E489-9234DB4FCEEE}"/>
                  </a:ext>
                </a:extLst>
              </p:cNvPr>
              <p:cNvSpPr txBox="1"/>
              <p:nvPr/>
            </p:nvSpPr>
            <p:spPr>
              <a:xfrm>
                <a:off x="10979238" y="4952702"/>
                <a:ext cx="753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0A0E3BD-2295-FA9A-E489-9234DB4FC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9238" y="4952702"/>
                <a:ext cx="753035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DF84E87-F682-B8F7-35DA-90AAD859310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09600" y="2750806"/>
            <a:ext cx="8116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B386AA-1272-2740-C438-4DCC8AAD4858}"/>
                  </a:ext>
                </a:extLst>
              </p:cNvPr>
              <p:cNvSpPr txBox="1"/>
              <p:nvPr/>
            </p:nvSpPr>
            <p:spPr>
              <a:xfrm>
                <a:off x="572251" y="2094636"/>
                <a:ext cx="7530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B386AA-1272-2740-C438-4DCC8AAD4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51" y="2094636"/>
                <a:ext cx="753035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786494-1436-E324-6B05-9E262447626D}"/>
                  </a:ext>
                </a:extLst>
              </p:cNvPr>
              <p:cNvSpPr txBox="1"/>
              <p:nvPr/>
            </p:nvSpPr>
            <p:spPr>
              <a:xfrm>
                <a:off x="5262889" y="3593000"/>
                <a:ext cx="6094206" cy="1281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en-IL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IL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𝜄</m:t>
                              </m:r>
                              <m:d>
                                <m:dPr>
                                  <m:ctrlPr>
                                    <a:rPr lang="en-IL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⋅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𝑈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IL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L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L" sz="2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IL" sz="24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IL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</a:rPr>
                                                    <m:t>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IL" sz="24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</a:rPr>
                                            <m:t>∖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IL" sz="24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IL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786494-1436-E324-6B05-9E2624476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89" y="3593000"/>
                <a:ext cx="6094206" cy="128137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325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1421" y="1417638"/>
                <a:ext cx="10506308" cy="4707902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457200" lvl="1" indent="0">
                  <a:buNone/>
                </a:pPr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Input: Channel output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𝐲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.</m:t>
                    </m:r>
                  </m:oMath>
                </a14:m>
                <a:endParaRPr lang="en-US" sz="3200" b="1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971550" lvl="1" indent="-514350"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L" sz="3200" i="1" u="none" strike="noStrike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3200" b="1" i="0" u="none" strike="noStrike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𝐲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 i="0" u="none" strike="noStrike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ind</m:t>
                        </m:r>
                      </m:sup>
                    </m:sSup>
                    <m:r>
                      <a:rPr lang="en-US" sz="3200" i="0" u="none" strike="noStrike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3200" i="0" u="none" strike="noStrike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ι</m:t>
                    </m:r>
                    <m:r>
                      <a:rPr lang="en-US" sz="3200" i="0" u="none" strike="noStrike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en-US" sz="3200" b="1" i="0" u="none" strike="noStrike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𝐲</m:t>
                    </m:r>
                    <m:r>
                      <a:rPr lang="en-US" sz="3200" i="0" u="none" strike="noStrike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endParaRPr lang="en-US" sz="3200" u="none" strike="noStrike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971550" lvl="1" indent="-514350"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L" sz="32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L" sz="32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𝐜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3200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ind</m:t>
                        </m:r>
                      </m:sup>
                    </m:sSup>
                    <m:r>
                      <a:rPr lang="en-US" sz="32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LDPC</m:t>
                    </m:r>
                    <m:r>
                      <a:rPr lang="en-US" sz="3200" b="0" i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32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Dec</m:t>
                    </m:r>
                    <m:r>
                      <a:rPr lang="en-US" sz="32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IL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𝐲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ind</m:t>
                        </m:r>
                      </m:sup>
                    </m:sSup>
                    <m:r>
                      <a:rPr lang="en-US" sz="32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sz="32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BAC</m:t>
                    </m:r>
                    <m:d>
                      <m:dPr>
                        <m:ctrlPr>
                          <a:rPr lang="en-IL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p</m:t>
                        </m:r>
                        <m:r>
                          <a:rPr lang="en-US" sz="3200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200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q</m:t>
                        </m:r>
                      </m:e>
                    </m:d>
                    <m:r>
                      <a:rPr lang="en-US" sz="32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3200" u="none" strike="noStrike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971550" lvl="1" indent="-514350">
                  <a:buFont typeface="Arial" panose="020B0604020202020204" pitchFamily="34" charset="0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IL" sz="32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200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200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3200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res</m:t>
                        </m:r>
                      </m:sup>
                    </m:sSubSup>
                    <m:r>
                      <a:rPr lang="en-US" sz="32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IL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L" sz="32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eqArrPr>
                          <m:e>
                            <m: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0              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if</m:t>
                            </m:r>
                            <m: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IL" sz="3200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L" sz="3200" i="1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c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2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i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32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ind</m:t>
                                </m:r>
                              </m:sup>
                            </m:sSubSup>
                            <m: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=0                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32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"?"</m:t>
                            </m:r>
                            <m: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if</m:t>
                            </m:r>
                            <m: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IL" sz="3200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2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=0 ∧ </m:t>
                            </m:r>
                            <m:sSubSup>
                              <m:sSubSupPr>
                                <m:ctrlPr>
                                  <a:rPr lang="en-IL" sz="3200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L" sz="3200" i="1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c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2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i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32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ind</m:t>
                                </m:r>
                              </m:sup>
                            </m:sSubSup>
                            <m: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IL" sz="3200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2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−1       </m:t>
                            </m:r>
                            <m:r>
                              <m:rPr>
                                <m:sty m:val="p"/>
                              </m:rP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if</m:t>
                            </m:r>
                            <m: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IL" sz="3200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2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≠0 ∧ </m:t>
                            </m:r>
                            <m:sSubSup>
                              <m:sSubSupPr>
                                <m:ctrlPr>
                                  <a:rPr lang="en-IL" sz="3200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L" sz="3200" i="1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c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2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i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32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ind</m:t>
                                </m:r>
                              </m:sup>
                            </m:sSubSup>
                            <m:r>
                              <a:rPr lang="en-US" sz="3200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=1</m:t>
                            </m:r>
                          </m:e>
                        </m:eqArr>
                      </m:e>
                    </m:d>
                  </m:oMath>
                </a14:m>
                <a:endParaRPr lang="en-IL" sz="3200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971550" lvl="1" indent="-514350"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L" sz="32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L" sz="32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𝐜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3200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res</m:t>
                        </m:r>
                      </m:sup>
                    </m:sSup>
                    <m:r>
                      <a:rPr lang="en-US" sz="32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LDPC</m:t>
                    </m:r>
                    <m:r>
                      <a:rPr lang="en-US" sz="3200" b="0" i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32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Dec</m:t>
                    </m:r>
                    <m:r>
                      <a:rPr lang="en-US" sz="32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IL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𝐲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res</m:t>
                        </m:r>
                      </m:sup>
                    </m:sSup>
                    <m:r>
                      <a:rPr lang="en-US" sz="32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sz="32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BEC</m:t>
                    </m:r>
                    <m:d>
                      <m:dPr>
                        <m:ctrlPr>
                          <a:rPr lang="en-IL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p</m:t>
                        </m:r>
                      </m:e>
                    </m:d>
                    <m:r>
                      <a:rPr lang="en-US" sz="3200" i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he-IL" sz="3200" dirty="0">
                    <a:solidFill>
                      <a:srgbClr val="002060"/>
                    </a:solidFill>
                    <a:effectLst/>
                    <a:ea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endParaRPr lang="en-US" sz="3200" dirty="0">
                  <a:solidFill>
                    <a:srgbClr val="00206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71550" lvl="1" indent="-514350">
                  <a:buFont typeface="Arial" panose="020B0604020202020204" pitchFamily="34" charset="0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L" sz="3200" i="1" u="none" strike="noStrike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L" sz="3200" i="1" u="none" strike="noStrike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3200" b="1" i="0" u="none" strike="noStrike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𝐜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3200" i="0" u="none" strike="noStrike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ind</m:t>
                        </m:r>
                      </m:sup>
                    </m:sSup>
                    <m:r>
                      <a:rPr lang="en-US" sz="3200" b="0" i="1" u="none" strike="noStrike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⋅</m:t>
                    </m:r>
                    <m:r>
                      <a:rPr lang="en-US" sz="3200" i="1" u="none" strike="noStrike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  <m:r>
                      <a:rPr lang="en-US" sz="3200" i="0" u="none" strike="noStrike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(1+</m:t>
                    </m:r>
                    <m:sSup>
                      <m:sSupPr>
                        <m:ctrlPr>
                          <a:rPr lang="en-IL" sz="3200" i="1" u="none" strike="noStrike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L" sz="3200" i="1" u="none" strike="noStrike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3200" b="1" i="0" u="none" strike="noStrike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𝐜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3200" i="0" u="none" strike="noStrike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res</m:t>
                        </m:r>
                      </m:sup>
                    </m:sSup>
                    <m:r>
                      <a:rPr lang="en-US" sz="3200" i="0" u="none" strike="noStrike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endParaRPr lang="en-IL" sz="3200" u="none" strike="noStrike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he-IL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>
                  <a:buNone/>
                </a:pPr>
                <a:endParaRPr lang="he-IL" sz="3200" dirty="0">
                  <a:solidFill>
                    <a:srgbClr val="002060"/>
                  </a:solidFill>
                  <a:ea typeface="+mj-ea"/>
                  <a:cs typeface="Arial"/>
                </a:endParaRPr>
              </a:p>
              <a:p>
                <a:pPr>
                  <a:buNone/>
                </a:pPr>
                <a:endParaRPr lang="he-IL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1421" y="1417638"/>
                <a:ext cx="10506308" cy="4707902"/>
              </a:xfrm>
              <a:blipFill>
                <a:blip r:embed="rId3"/>
                <a:stretch>
                  <a:fillRect l="-1450" t="-2591" b="-5285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Standard Decoding</a:t>
            </a:r>
            <a:r>
              <a:rPr lang="he-IL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dirty="0">
                <a:solidFill>
                  <a:srgbClr val="002060"/>
                </a:solidFill>
                <a:latin typeface="+mn-lt"/>
              </a:rPr>
              <a:t>of LDPC-Barrier code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25F76-5418-2C1B-DB72-B3F557BEE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261" y="0"/>
            <a:ext cx="1533739" cy="8097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D06371-D6C1-463F-2E93-58BDA5C6F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4223" y="4717143"/>
            <a:ext cx="3807778" cy="214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91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66474"/>
            <a:ext cx="109728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LDPC-Barrier Code 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B54F7FB-BB2F-C9E0-472F-49C1C58E4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125280" y="5795720"/>
                <a:ext cx="6728637" cy="212456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Font typeface="Arial" panose="020B0604020202020204" pitchFamily="34" charset="0"/>
                  <a:buNone/>
                </a:pPr>
                <a:endParaRPr lang="en-US" sz="1800" b="1" i="1" dirty="0">
                  <a:solidFill>
                    <a:srgbClr val="002060"/>
                  </a:solidFill>
                  <a:latin typeface="Cambria Math" panose="02040503050406030204" pitchFamily="18" charset="0"/>
                  <a:ea typeface="+mj-ea"/>
                  <a:cs typeface="Calibri"/>
                </a:endParaRP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1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𝑦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𝑖𝑛𝑑</m:t>
                          </m:r>
                        </m:sup>
                      </m:sSup>
                      <m:r>
                        <a:rPr lang="en-US" sz="1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1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𝜄</m:t>
                      </m:r>
                      <m:d>
                        <m:dPr>
                          <m:ctrlPr>
                            <a:rPr lang="en-IL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1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≜</m:t>
                      </m:r>
                      <m:d>
                        <m:dPr>
                          <m:begChr m:val="{"/>
                          <m:endChr m:val=""/>
                          <m:ctrlPr>
                            <a:rPr lang="en-IL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L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eqArrPr>
                            <m:e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,  </m:t>
                              </m:r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IL" sz="1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∖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L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,  </m:t>
                              </m:r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he-IL" sz="1800" dirty="0">
                  <a:solidFill>
                    <a:srgbClr val="002060"/>
                  </a:solidFill>
                  <a:ea typeface="+mj-ea"/>
                  <a:cs typeface="Arial"/>
                </a:endParaRPr>
              </a:p>
              <a:p>
                <a:pPr>
                  <a:buFont typeface="Arial" panose="020B0604020202020204" pitchFamily="34" charset="0"/>
                  <a:buNone/>
                </a:pPr>
                <a:endParaRPr lang="he-IL" sz="18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B54F7FB-BB2F-C9E0-472F-49C1C58E4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25280" y="5795720"/>
                <a:ext cx="6728637" cy="2124560"/>
              </a:xfrm>
              <a:prstGeom prst="rect">
                <a:avLst/>
              </a:prstGeom>
              <a:blipFill>
                <a:blip r:embed="rId5"/>
                <a:stretch>
                  <a:fillRect l="-72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DD7F1-CFB4-A2E1-5CFD-12C106A250B8}"/>
                  </a:ext>
                </a:extLst>
              </p:cNvPr>
              <p:cNvSpPr txBox="1"/>
              <p:nvPr/>
            </p:nvSpPr>
            <p:spPr>
              <a:xfrm>
                <a:off x="2763363" y="5974391"/>
                <a:ext cx="6299790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1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𝑦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𝑟𝑒𝑠</m:t>
                          </m:r>
                        </m:sup>
                      </m:sSup>
                      <m:r>
                        <a:rPr lang="en-US" sz="1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1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𝜓</m:t>
                      </m:r>
                      <m:d>
                        <m:dPr>
                          <m:ctrlPr>
                            <a:rPr lang="en-IL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1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≜</m:t>
                      </m:r>
                      <m:d>
                        <m:dPr>
                          <m:begChr m:val="{"/>
                          <m:endChr m:val=""/>
                          <m:ctrlPr>
                            <a:rPr lang="en-IL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L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eqArrPr>
                            <m:e>
                              <m:r>
                                <a:rPr lang="en-US" sz="1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,  </m:t>
                              </m:r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IL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∖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L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1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,  </m:t>
                              </m:r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DD7F1-CFB4-A2E1-5CFD-12C106A25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363" y="5974391"/>
                <a:ext cx="6299790" cy="7101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B6EAD10-6C47-A281-7671-53AB8FA03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5496" y="4924749"/>
            <a:ext cx="3633007" cy="1933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2431BA8-0758-12DF-0E81-51F9D682BE42}"/>
                  </a:ext>
                </a:extLst>
              </p:cNvPr>
              <p:cNvSpPr/>
              <p:nvPr/>
            </p:nvSpPr>
            <p:spPr>
              <a:xfrm>
                <a:off x="3439624" y="1046490"/>
                <a:ext cx="4974265" cy="247738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LDPC-Barrier encoder</a:t>
                </a:r>
              </a:p>
              <a:p>
                <a:pPr algn="ctr"/>
                <a:r>
                  <a:rPr lang="en-US" sz="3200" dirty="0">
                    <a:solidFill>
                      <a:schemeClr val="bg1"/>
                    </a:solidFill>
                    <a:ea typeface="+mj-ea"/>
                    <a:cs typeface="Calibri"/>
                  </a:rPr>
                  <a:t>Indicator PCM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3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IL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L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chemeClr val="bg1"/>
                    </a:solidFill>
                    <a:ea typeface="+mj-ea"/>
                    <a:cs typeface="Calibri"/>
                  </a:rPr>
                  <a:t> </a:t>
                </a:r>
              </a:p>
              <a:p>
                <a:pPr algn="ctr"/>
                <a:r>
                  <a:rPr lang="en-US" sz="3200" dirty="0">
                    <a:solidFill>
                      <a:schemeClr val="bg1"/>
                    </a:solidFill>
                    <a:ea typeface="+mj-ea"/>
                    <a:cs typeface="Calibri"/>
                  </a:rPr>
                  <a:t>Residual PCM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IL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L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en-IL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2431BA8-0758-12DF-0E81-51F9D682B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624" y="1046490"/>
                <a:ext cx="4974265" cy="2477386"/>
              </a:xfrm>
              <a:prstGeom prst="rect">
                <a:avLst/>
              </a:prstGeom>
              <a:blipFill>
                <a:blip r:embed="rId8"/>
                <a:stretch>
                  <a:fillRect l="-15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8C89B4-F10A-E57A-F411-6A49FA9A5EE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004229" y="2285183"/>
            <a:ext cx="143539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C0B34F-ADFA-CA6F-3332-23964CB4E351}"/>
                  </a:ext>
                </a:extLst>
              </p:cNvPr>
              <p:cNvSpPr txBox="1"/>
              <p:nvPr/>
            </p:nvSpPr>
            <p:spPr>
              <a:xfrm>
                <a:off x="1835288" y="1405341"/>
                <a:ext cx="14798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C0B34F-ADFA-CA6F-3332-23964CB4E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288" y="1405341"/>
                <a:ext cx="1479832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3657E7-1C28-D06C-7AA8-9510F4CF820D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8413889" y="2285183"/>
            <a:ext cx="154349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46C0E6-BA00-007C-B36A-C7CDFF5B2831}"/>
                  </a:ext>
                </a:extLst>
              </p:cNvPr>
              <p:cNvSpPr txBox="1"/>
              <p:nvPr/>
            </p:nvSpPr>
            <p:spPr>
              <a:xfrm>
                <a:off x="8662897" y="1611072"/>
                <a:ext cx="14798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IL" sz="3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46C0E6-BA00-007C-B36A-C7CDFF5B2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897" y="1611072"/>
                <a:ext cx="1479832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23AF3C-83A4-E9B9-CA55-8D9AF586275C}"/>
                  </a:ext>
                </a:extLst>
              </p:cNvPr>
              <p:cNvSpPr txBox="1"/>
              <p:nvPr/>
            </p:nvSpPr>
            <p:spPr>
              <a:xfrm>
                <a:off x="2239355" y="3753398"/>
                <a:ext cx="7652999" cy="787139"/>
              </a:xfrm>
              <a:prstGeom prst="rect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4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4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𝜄</m:t>
                      </m:r>
                      <m:d>
                        <m:dPr>
                          <m:ctrlPr>
                            <a:rPr lang="en-IL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4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e>
                      </m:d>
                      <m:r>
                        <a:rPr lang="en-US" sz="40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he-IL" sz="40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4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4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IL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4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e>
                      </m:d>
                      <m:r>
                        <a:rPr lang="en-US" sz="40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23AF3C-83A4-E9B9-CA55-8D9AF5862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355" y="3753398"/>
                <a:ext cx="7652999" cy="7871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0131722-3D1A-D748-2DF0-CB5923480CFE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185832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06308" cy="4707902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457200" lvl="1" indent="0">
                  <a:buNone/>
                </a:pPr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Input:</a:t>
                </a:r>
              </a:p>
              <a:p>
                <a:pPr lvl="1" algn="ctr"/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Indicator PCM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32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IL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L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, Residual PCM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IL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L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L" sz="32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∈</m:t>
                    </m:r>
                    <m:sSubSup>
                      <m:sSubSupPr>
                        <m:ctrlPr>
                          <a:rPr lang="en-IL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ℱ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IL" sz="32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r>
                      <a:rPr lang="en-US" sz="32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IL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32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∈</m:t>
                    </m:r>
                    <m:sSubSup>
                      <m:sSubSupPr>
                        <m:ctrlPr>
                          <a:rPr lang="en-IL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ℱ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IL" sz="32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sub>
                        </m:sSub>
                      </m:sup>
                    </m:sSubSup>
                  </m:oMath>
                </a14:m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Output:</a:t>
                </a:r>
              </a:p>
              <a:p>
                <a:pPr marL="457200" lvl="1" indent="0">
                  <a:buNone/>
                </a:pPr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A codeword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𝒄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  <a:ea typeface="+mj-ea"/>
                    <a:cs typeface="Calibri"/>
                  </a:rPr>
                  <a:t> </a:t>
                </a:r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s.t :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32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𝜄</m:t>
                    </m:r>
                    <m:d>
                      <m:dPr>
                        <m:ctrlPr>
                          <a:rPr lang="en-IL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e>
                    </m:d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he-IL" sz="3200" dirty="0">
                    <a:solidFill>
                      <a:srgbClr val="002060"/>
                    </a:solidFill>
                  </a:rPr>
                  <a:t> </a:t>
                </a:r>
                <a:r>
                  <a:rPr lang="en-US" sz="3200" dirty="0">
                    <a:solidFill>
                      <a:srgbClr val="002060"/>
                    </a:solidFill>
                  </a:rPr>
                  <a:t>and</a:t>
                </a:r>
                <a:r>
                  <a:rPr lang="he-IL" sz="32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IL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e>
                    </m:d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he-IL" sz="3200" b="1" dirty="0">
                    <a:solidFill>
                      <a:srgbClr val="002060"/>
                    </a:solidFill>
                  </a:rPr>
                  <a:t>.</a:t>
                </a:r>
                <a:endParaRPr lang="en-US" sz="3200" b="1" dirty="0">
                  <a:solidFill>
                    <a:srgbClr val="002060"/>
                  </a:solidFill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14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he-IL" sz="14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0" indent="0">
                  <a:buNone/>
                </a:pPr>
                <a:endParaRPr lang="he-IL" sz="1400" dirty="0">
                  <a:solidFill>
                    <a:srgbClr val="002060"/>
                  </a:solidFill>
                  <a:ea typeface="+mj-ea"/>
                  <a:cs typeface="Arial"/>
                </a:endParaRPr>
              </a:p>
              <a:p>
                <a:pPr marL="0" indent="0">
                  <a:buNone/>
                </a:pPr>
                <a:endParaRPr lang="he-IL" sz="14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06308" cy="4707902"/>
              </a:xfrm>
              <a:blipFill>
                <a:blip r:embed="rId3"/>
                <a:stretch>
                  <a:fillRect l="-174" t="-271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LDPC-Barrier Code 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25F76-5418-2C1B-DB72-B3F557BEE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261" y="0"/>
            <a:ext cx="1533739" cy="8097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B54F7FB-BB2F-C9E0-472F-49C1C58E4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125280" y="5795720"/>
                <a:ext cx="6728637" cy="212456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Font typeface="Arial" panose="020B0604020202020204" pitchFamily="34" charset="0"/>
                  <a:buNone/>
                </a:pPr>
                <a:endParaRPr lang="en-US" sz="1800" b="1" i="1" dirty="0">
                  <a:solidFill>
                    <a:srgbClr val="002060"/>
                  </a:solidFill>
                  <a:latin typeface="Cambria Math" panose="02040503050406030204" pitchFamily="18" charset="0"/>
                  <a:ea typeface="+mj-ea"/>
                  <a:cs typeface="Calibri"/>
                </a:endParaRP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1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𝑦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𝑖𝑛𝑑</m:t>
                          </m:r>
                        </m:sup>
                      </m:sSup>
                      <m:r>
                        <a:rPr lang="en-US" sz="1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1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𝜄</m:t>
                      </m:r>
                      <m:d>
                        <m:dPr>
                          <m:ctrlPr>
                            <a:rPr lang="en-IL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1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≜</m:t>
                      </m:r>
                      <m:d>
                        <m:dPr>
                          <m:begChr m:val="{"/>
                          <m:endChr m:val=""/>
                          <m:ctrlPr>
                            <a:rPr lang="en-IL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L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eqArrPr>
                            <m:e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1,  </m:t>
                              </m:r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IL" sz="1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∖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L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0,  </m:t>
                              </m:r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=0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he-IL" sz="1800" dirty="0">
                  <a:solidFill>
                    <a:srgbClr val="002060"/>
                  </a:solidFill>
                  <a:ea typeface="+mj-ea"/>
                  <a:cs typeface="Arial"/>
                </a:endParaRPr>
              </a:p>
              <a:p>
                <a:pPr>
                  <a:buFont typeface="Arial" panose="020B0604020202020204" pitchFamily="34" charset="0"/>
                  <a:buNone/>
                </a:pPr>
                <a:endParaRPr lang="he-IL" sz="18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B54F7FB-BB2F-C9E0-472F-49C1C58E4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25280" y="5795720"/>
                <a:ext cx="6728637" cy="2124560"/>
              </a:xfrm>
              <a:prstGeom prst="rect">
                <a:avLst/>
              </a:prstGeom>
              <a:blipFill>
                <a:blip r:embed="rId5"/>
                <a:stretch>
                  <a:fillRect l="-72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DD7F1-CFB4-A2E1-5CFD-12C106A250B8}"/>
                  </a:ext>
                </a:extLst>
              </p:cNvPr>
              <p:cNvSpPr txBox="1"/>
              <p:nvPr/>
            </p:nvSpPr>
            <p:spPr>
              <a:xfrm>
                <a:off x="2763363" y="5974391"/>
                <a:ext cx="6299790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1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𝑦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𝑟𝑒𝑠</m:t>
                          </m:r>
                        </m:sup>
                      </m:sSup>
                      <m:r>
                        <a:rPr lang="en-US" sz="1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1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𝜓</m:t>
                      </m:r>
                      <m:d>
                        <m:dPr>
                          <m:ctrlPr>
                            <a:rPr lang="en-IL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1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≜</m:t>
                      </m:r>
                      <m:d>
                        <m:dPr>
                          <m:begChr m:val="{"/>
                          <m:endChr m:val=""/>
                          <m:ctrlPr>
                            <a:rPr lang="en-IL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L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eqArrPr>
                            <m:e>
                              <m:r>
                                <a:rPr lang="en-US" sz="1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,  </m:t>
                              </m:r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IL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∖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L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1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,  </m:t>
                              </m:r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=2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DD7F1-CFB4-A2E1-5CFD-12C106A25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363" y="5974391"/>
                <a:ext cx="6299790" cy="7101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B6EAD10-6C47-A281-7671-53AB8FA03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7327" y="4924749"/>
            <a:ext cx="3633007" cy="19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72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06308" cy="4707902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457200" lvl="1" indent="0">
                  <a:buNone/>
                </a:pPr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Algorithm:</a:t>
                </a:r>
              </a:p>
              <a:p>
                <a:pPr marL="971550" lvl="1" indent="-514350"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θ</m:t>
                    </m:r>
                    <m:r>
                      <a:rPr lang="en-US" sz="3200" i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IL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s</m:t>
                        </m:r>
                      </m:e>
                      <m:sub>
                        <m:r>
                          <a:rPr lang="en-US" sz="3200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L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200" i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H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00206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3200" dirty="0">
                    <a:solidFill>
                      <a:srgbClr val="002060"/>
                    </a:solidFill>
                  </a:rPr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32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𝜃</m:t>
                        </m:r>
                      </m:sub>
                    </m:sSub>
                    <m:r>
                      <a:rPr lang="en-US" sz="32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IL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IL" sz="32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𝜄</m:t>
                            </m:r>
                            <m:d>
                              <m:dPr>
                                <m:ctrlPr>
                                  <a:rPr lang="en-IL" sz="3200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sz="32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⋅</m:t>
                            </m:r>
                            <m:r>
                              <a:rPr lang="en-US" sz="32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𝑈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IL" sz="3200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L" sz="3200" i="1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L" sz="32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IL" sz="3200" i="1"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IL" sz="3200" i="1">
                                                    <a:solidFill>
                                                      <a:srgbClr val="00206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3200" i="1">
                                                    <a:solidFill>
                                                      <a:srgbClr val="00206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3200" i="1">
                                                    <a:solidFill>
                                                      <a:srgbClr val="00206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IL" sz="3200" i="1"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200" i="1"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  <m:r>
                                          <a:rPr lang="en-US" sz="32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∖</m:t>
                                        </m:r>
                                        <m:sSup>
                                          <m:sSupPr>
                                            <m:ctrlPr>
                                              <a:rPr lang="en-IL" sz="3200" i="1"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3200" i="1"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IL" sz="3200" i="1">
                                                    <a:solidFill>
                                                      <a:srgbClr val="00206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3200" i="1">
                                                    <a:solidFill>
                                                      <a:srgbClr val="00206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𝑇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3200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r>
                  <a:rPr lang="en-US" sz="3200" dirty="0">
                    <a:solidFill>
                      <a:srgbClr val="00206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3.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320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IL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L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IL" sz="32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</m:oMath>
                </a14:m>
                <a:endParaRPr lang="en-US" sz="3200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r>
                  <a:rPr lang="en-US" sz="3200" dirty="0">
                    <a:solidFill>
                      <a:srgbClr val="00206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4.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𝒄</m:t>
                    </m:r>
                    <m:r>
                      <a:rPr lang="en-US" sz="32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32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𝜃</m:t>
                    </m:r>
                    <m:r>
                      <a:rPr lang="en-US" sz="32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⋅</m:t>
                    </m:r>
                    <m:d>
                      <m:dPr>
                        <m:ctrlPr>
                          <a:rPr lang="en-IL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1+</m:t>
                        </m:r>
                        <m:r>
                          <a:rPr lang="en-US" sz="3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</m:d>
                  </m:oMath>
                </a14:m>
                <a:endParaRPr lang="en-IL" sz="3200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14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he-IL" sz="14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0" indent="0">
                  <a:buNone/>
                </a:pPr>
                <a:endParaRPr lang="he-IL" sz="1400" dirty="0">
                  <a:solidFill>
                    <a:srgbClr val="002060"/>
                  </a:solidFill>
                  <a:ea typeface="+mj-ea"/>
                  <a:cs typeface="Arial"/>
                </a:endParaRPr>
              </a:p>
              <a:p>
                <a:pPr marL="0" indent="0">
                  <a:buNone/>
                </a:pPr>
                <a:endParaRPr lang="he-IL" sz="14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06308" cy="4707902"/>
              </a:xfrm>
              <a:blipFill>
                <a:blip r:embed="rId2"/>
                <a:stretch>
                  <a:fillRect l="-174" t="-2717" b="-148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LDPC-barrier Code - 2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25F76-5418-2C1B-DB72-B3F557BEE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261" y="0"/>
            <a:ext cx="1533739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03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4887" y="1075630"/>
                <a:ext cx="10506308" cy="4707902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457200" lvl="1" indent="0">
                  <a:buNone/>
                </a:pPr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 exist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𝑖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𝑗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≠0</m:t>
                    </m:r>
                  </m:oMath>
                </a14:m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 (Indicator PCM)</a:t>
                </a:r>
              </a:p>
              <a:p>
                <a:pPr marL="457200" lvl="1" indent="0">
                  <a:buNone/>
                </a:pPr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𝑢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 exist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𝑈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𝑖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𝑗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≠0</m:t>
                    </m:r>
                  </m:oMath>
                </a14:m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 (Residual PCM)</a:t>
                </a: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54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54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𝜄</m:t>
                      </m:r>
                      <m:d>
                        <m:dPr>
                          <m:ctrlPr>
                            <a:rPr lang="en-IL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5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5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e>
                      </m:d>
                      <m:r>
                        <a:rPr lang="en-US" sz="5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he-IL" sz="5400" dirty="0">
                  <a:solidFill>
                    <a:schemeClr val="accent2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he-IL" sz="5400" b="0" i="1" dirty="0">
                  <a:solidFill>
                    <a:schemeClr val="accent6"/>
                  </a:solidFill>
                  <a:latin typeface="Cambria Math" panose="02040503050406030204" pitchFamily="18" charset="0"/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54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5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IL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5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5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e>
                      </m:d>
                      <m:r>
                        <a:rPr lang="en-US" sz="5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5400" dirty="0">
                  <a:solidFill>
                    <a:schemeClr val="accent6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he-IL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>
                  <a:buNone/>
                </a:pPr>
                <a:endParaRPr lang="he-IL" sz="3200" dirty="0">
                  <a:solidFill>
                    <a:srgbClr val="002060"/>
                  </a:solidFill>
                  <a:ea typeface="+mj-ea"/>
                  <a:cs typeface="Arial"/>
                </a:endParaRPr>
              </a:p>
              <a:p>
                <a:pPr>
                  <a:buNone/>
                </a:pPr>
                <a:endParaRPr lang="he-IL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887" y="1075630"/>
                <a:ext cx="10506308" cy="4707902"/>
              </a:xfrm>
              <a:blipFill>
                <a:blip r:embed="rId3"/>
                <a:stretch>
                  <a:fillRect l="-1450" t="-1682" b="-3751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954" y="-190218"/>
            <a:ext cx="109728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LDPC-barrier code as Dual Bipartite Graph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92CB87-DB6E-6B1C-329B-E7ADA870EBEC}"/>
              </a:ext>
            </a:extLst>
          </p:cNvPr>
          <p:cNvGrpSpPr/>
          <p:nvPr/>
        </p:nvGrpSpPr>
        <p:grpSpPr>
          <a:xfrm>
            <a:off x="4456195" y="2432088"/>
            <a:ext cx="6992463" cy="3150829"/>
            <a:chOff x="1098914" y="1280159"/>
            <a:chExt cx="9264286" cy="501790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54D2BCE-7745-7D81-77C4-EAE6128BD44C}"/>
                </a:ext>
              </a:extLst>
            </p:cNvPr>
            <p:cNvSpPr/>
            <p:nvPr/>
          </p:nvSpPr>
          <p:spPr>
            <a:xfrm>
              <a:off x="2521131" y="1280160"/>
              <a:ext cx="679269" cy="718457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EDD5A37-F25D-ABD5-B9A5-6DF0F2AF7847}"/>
                </a:ext>
              </a:extLst>
            </p:cNvPr>
            <p:cNvSpPr/>
            <p:nvPr/>
          </p:nvSpPr>
          <p:spPr>
            <a:xfrm>
              <a:off x="5416731" y="1280159"/>
              <a:ext cx="679269" cy="718457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EEDAB82-AD76-82B2-A57A-1A3947FB3F3C}"/>
                </a:ext>
              </a:extLst>
            </p:cNvPr>
            <p:cNvSpPr/>
            <p:nvPr/>
          </p:nvSpPr>
          <p:spPr>
            <a:xfrm>
              <a:off x="8312331" y="1280159"/>
              <a:ext cx="679269" cy="718457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564D69-BB8B-EBE7-5EBB-90740F0485B2}"/>
                </a:ext>
              </a:extLst>
            </p:cNvPr>
            <p:cNvSpPr/>
            <p:nvPr/>
          </p:nvSpPr>
          <p:spPr>
            <a:xfrm>
              <a:off x="5416731" y="3428998"/>
              <a:ext cx="679269" cy="7184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448CF23-FC7B-B49E-7381-507C4D8E6609}"/>
                </a:ext>
              </a:extLst>
            </p:cNvPr>
            <p:cNvSpPr/>
            <p:nvPr/>
          </p:nvSpPr>
          <p:spPr>
            <a:xfrm>
              <a:off x="6826431" y="3428998"/>
              <a:ext cx="679269" cy="7184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FCFE2E-34AF-5999-9FC5-D25718FDEB55}"/>
                </a:ext>
              </a:extLst>
            </p:cNvPr>
            <p:cNvSpPr/>
            <p:nvPr/>
          </p:nvSpPr>
          <p:spPr>
            <a:xfrm>
              <a:off x="8312330" y="3428998"/>
              <a:ext cx="679269" cy="7184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D8CCF4-6E22-4594-DF00-91FE974513FB}"/>
                </a:ext>
              </a:extLst>
            </p:cNvPr>
            <p:cNvSpPr/>
            <p:nvPr/>
          </p:nvSpPr>
          <p:spPr>
            <a:xfrm>
              <a:off x="9683931" y="3428998"/>
              <a:ext cx="679269" cy="7184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3AE6C92-DA81-8B15-AC46-8A9AD8CD6BE2}"/>
                </a:ext>
              </a:extLst>
            </p:cNvPr>
            <p:cNvSpPr/>
            <p:nvPr/>
          </p:nvSpPr>
          <p:spPr>
            <a:xfrm>
              <a:off x="3930832" y="3428998"/>
              <a:ext cx="679269" cy="7184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D526E61-C28C-B47A-5A7F-72AE02D59315}"/>
                </a:ext>
              </a:extLst>
            </p:cNvPr>
            <p:cNvSpPr/>
            <p:nvPr/>
          </p:nvSpPr>
          <p:spPr>
            <a:xfrm>
              <a:off x="2508614" y="3428998"/>
              <a:ext cx="679269" cy="7184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5D70D6-FAF9-C8C5-2FC9-3098CD2186B0}"/>
                </a:ext>
              </a:extLst>
            </p:cNvPr>
            <p:cNvSpPr/>
            <p:nvPr/>
          </p:nvSpPr>
          <p:spPr>
            <a:xfrm>
              <a:off x="1098914" y="3428998"/>
              <a:ext cx="679269" cy="7184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0E0713-D242-4A4D-FCB0-6DF2A8CC62AD}"/>
                </a:ext>
              </a:extLst>
            </p:cNvPr>
            <p:cNvCxnSpPr>
              <a:cxnSpLocks/>
              <a:stCxn id="6" idx="2"/>
              <a:endCxn id="16" idx="0"/>
            </p:cNvCxnSpPr>
            <p:nvPr/>
          </p:nvCxnSpPr>
          <p:spPr>
            <a:xfrm flipH="1">
              <a:off x="1438549" y="1998617"/>
              <a:ext cx="1422217" cy="14303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6CEA175-DF0A-90F2-16F2-FA7C6E1396D3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>
              <a:off x="2860766" y="1998617"/>
              <a:ext cx="1409701" cy="14303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9554BD-652F-F0DB-CEA3-497E69B4603C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>
              <a:off x="2860766" y="1998617"/>
              <a:ext cx="2895600" cy="14303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743CD8-C5F0-2630-0268-5CFBBF9D3F5A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>
              <a:off x="2860766" y="1998617"/>
              <a:ext cx="4305300" cy="14303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E222E51-DFE9-688A-1DB6-A4CE947B0AA3}"/>
                </a:ext>
              </a:extLst>
            </p:cNvPr>
            <p:cNvCxnSpPr>
              <a:cxnSpLocks/>
              <a:stCxn id="8" idx="2"/>
              <a:endCxn id="15" idx="0"/>
            </p:cNvCxnSpPr>
            <p:nvPr/>
          </p:nvCxnSpPr>
          <p:spPr>
            <a:xfrm flipH="1">
              <a:off x="2848249" y="1998616"/>
              <a:ext cx="2908117" cy="14303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DC7DA0C-D868-BFF2-D675-A253002C9B1A}"/>
                </a:ext>
              </a:extLst>
            </p:cNvPr>
            <p:cNvCxnSpPr>
              <a:cxnSpLocks/>
              <a:stCxn id="8" idx="2"/>
              <a:endCxn id="16" idx="0"/>
            </p:cNvCxnSpPr>
            <p:nvPr/>
          </p:nvCxnSpPr>
          <p:spPr>
            <a:xfrm flipH="1">
              <a:off x="1438549" y="1998616"/>
              <a:ext cx="4317817" cy="14303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AEA960-6E64-A0E6-DFA6-3BBC603E9BC6}"/>
                </a:ext>
              </a:extLst>
            </p:cNvPr>
            <p:cNvCxnSpPr>
              <a:cxnSpLocks/>
              <a:stCxn id="8" idx="2"/>
              <a:endCxn id="14" idx="0"/>
            </p:cNvCxnSpPr>
            <p:nvPr/>
          </p:nvCxnSpPr>
          <p:spPr>
            <a:xfrm flipH="1">
              <a:off x="4270467" y="1998616"/>
              <a:ext cx="1485899" cy="14303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E31ABCA-50EF-22FE-9FDD-854AFA7A5923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5756366" y="1998616"/>
              <a:ext cx="2895599" cy="14303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229231A-BB28-72BF-DD2B-27CFB155A2E2}"/>
                </a:ext>
              </a:extLst>
            </p:cNvPr>
            <p:cNvCxnSpPr>
              <a:cxnSpLocks/>
              <a:stCxn id="9" idx="2"/>
              <a:endCxn id="15" idx="0"/>
            </p:cNvCxnSpPr>
            <p:nvPr/>
          </p:nvCxnSpPr>
          <p:spPr>
            <a:xfrm flipH="1">
              <a:off x="2848249" y="1998616"/>
              <a:ext cx="5803717" cy="14303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AAA698E-CAFF-1C6F-28CC-8FD712DD25F0}"/>
                </a:ext>
              </a:extLst>
            </p:cNvPr>
            <p:cNvCxnSpPr>
              <a:cxnSpLocks/>
              <a:stCxn id="9" idx="2"/>
              <a:endCxn id="14" idx="0"/>
            </p:cNvCxnSpPr>
            <p:nvPr/>
          </p:nvCxnSpPr>
          <p:spPr>
            <a:xfrm flipH="1">
              <a:off x="4270467" y="1998616"/>
              <a:ext cx="4381499" cy="14303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986E842-5810-7791-814B-E83E01E693F5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 flipH="1">
              <a:off x="5756366" y="1998616"/>
              <a:ext cx="2895600" cy="14303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0BC8A6-1E8C-FDF5-B15B-338ADD6D947E}"/>
                </a:ext>
              </a:extLst>
            </p:cNvPr>
            <p:cNvCxnSpPr>
              <a:cxnSpLocks/>
              <a:stCxn id="9" idx="2"/>
              <a:endCxn id="13" idx="0"/>
            </p:cNvCxnSpPr>
            <p:nvPr/>
          </p:nvCxnSpPr>
          <p:spPr>
            <a:xfrm>
              <a:off x="8651966" y="1998616"/>
              <a:ext cx="1371600" cy="14303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6D536B9-247D-CD58-2CC4-ED44F83ADE50}"/>
                </a:ext>
              </a:extLst>
            </p:cNvPr>
            <p:cNvSpPr/>
            <p:nvPr/>
          </p:nvSpPr>
          <p:spPr>
            <a:xfrm>
              <a:off x="2508614" y="5577833"/>
              <a:ext cx="679269" cy="71845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96D0373-99D7-AC83-1F9E-BCAF11FCD9EB}"/>
                </a:ext>
              </a:extLst>
            </p:cNvPr>
            <p:cNvSpPr/>
            <p:nvPr/>
          </p:nvSpPr>
          <p:spPr>
            <a:xfrm>
              <a:off x="4302307" y="5579609"/>
              <a:ext cx="679269" cy="71845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266AA16-0D3B-70A7-EE25-24BC65155BB9}"/>
                </a:ext>
              </a:extLst>
            </p:cNvPr>
            <p:cNvSpPr/>
            <p:nvPr/>
          </p:nvSpPr>
          <p:spPr>
            <a:xfrm>
              <a:off x="6486796" y="5577833"/>
              <a:ext cx="679269" cy="71845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88D0BA9-558A-425A-9CAE-EFD73C323D11}"/>
                </a:ext>
              </a:extLst>
            </p:cNvPr>
            <p:cNvSpPr/>
            <p:nvPr/>
          </p:nvSpPr>
          <p:spPr>
            <a:xfrm>
              <a:off x="8312329" y="5577833"/>
              <a:ext cx="679269" cy="71845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C92B844-5F66-191F-EFBB-893BC2FB9D83}"/>
                </a:ext>
              </a:extLst>
            </p:cNvPr>
            <p:cNvCxnSpPr>
              <a:cxnSpLocks/>
              <a:stCxn id="29" idx="0"/>
              <a:endCxn id="16" idx="4"/>
            </p:cNvCxnSpPr>
            <p:nvPr/>
          </p:nvCxnSpPr>
          <p:spPr>
            <a:xfrm flipH="1" flipV="1">
              <a:off x="1438549" y="4147454"/>
              <a:ext cx="1409700" cy="14303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D60B70F-93E7-7188-C18B-7F2F18EBACC5}"/>
                </a:ext>
              </a:extLst>
            </p:cNvPr>
            <p:cNvCxnSpPr>
              <a:cxnSpLocks/>
              <a:stCxn id="29" idx="0"/>
              <a:endCxn id="15" idx="4"/>
            </p:cNvCxnSpPr>
            <p:nvPr/>
          </p:nvCxnSpPr>
          <p:spPr>
            <a:xfrm flipV="1">
              <a:off x="2848249" y="4147454"/>
              <a:ext cx="0" cy="14303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9F159F3-D061-47EA-8A17-A99143D3A632}"/>
                </a:ext>
              </a:extLst>
            </p:cNvPr>
            <p:cNvCxnSpPr>
              <a:cxnSpLocks/>
              <a:stCxn id="29" idx="0"/>
              <a:endCxn id="13" idx="4"/>
            </p:cNvCxnSpPr>
            <p:nvPr/>
          </p:nvCxnSpPr>
          <p:spPr>
            <a:xfrm flipV="1">
              <a:off x="2848249" y="4147454"/>
              <a:ext cx="7175317" cy="14303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AFF671-685C-16B0-ADAC-C4CB6FF6C161}"/>
                </a:ext>
              </a:extLst>
            </p:cNvPr>
            <p:cNvCxnSpPr>
              <a:cxnSpLocks/>
              <a:stCxn id="29" idx="0"/>
              <a:endCxn id="12" idx="4"/>
            </p:cNvCxnSpPr>
            <p:nvPr/>
          </p:nvCxnSpPr>
          <p:spPr>
            <a:xfrm flipV="1">
              <a:off x="2848249" y="4147454"/>
              <a:ext cx="5803716" cy="14303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E04988-E297-2ECA-AF2A-BF80A5110B47}"/>
                </a:ext>
              </a:extLst>
            </p:cNvPr>
            <p:cNvCxnSpPr>
              <a:cxnSpLocks/>
              <a:stCxn id="14" idx="4"/>
              <a:endCxn id="30" idx="0"/>
            </p:cNvCxnSpPr>
            <p:nvPr/>
          </p:nvCxnSpPr>
          <p:spPr>
            <a:xfrm>
              <a:off x="4270467" y="4147454"/>
              <a:ext cx="371475" cy="14321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E3B3D1D-8A93-B0B3-1ACF-3EB2D49CE7E5}"/>
                </a:ext>
              </a:extLst>
            </p:cNvPr>
            <p:cNvCxnSpPr>
              <a:cxnSpLocks/>
              <a:stCxn id="16" idx="4"/>
              <a:endCxn id="30" idx="0"/>
            </p:cNvCxnSpPr>
            <p:nvPr/>
          </p:nvCxnSpPr>
          <p:spPr>
            <a:xfrm>
              <a:off x="1438549" y="4147454"/>
              <a:ext cx="3203393" cy="14321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384E59D-C42E-9B62-1842-2C6CC3F785AE}"/>
                </a:ext>
              </a:extLst>
            </p:cNvPr>
            <p:cNvCxnSpPr>
              <a:cxnSpLocks/>
              <a:stCxn id="13" idx="4"/>
              <a:endCxn id="30" idx="0"/>
            </p:cNvCxnSpPr>
            <p:nvPr/>
          </p:nvCxnSpPr>
          <p:spPr>
            <a:xfrm flipH="1">
              <a:off x="4641942" y="4147454"/>
              <a:ext cx="5381624" cy="14321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A95A963-5027-E3CC-BD51-449038CFA04F}"/>
                </a:ext>
              </a:extLst>
            </p:cNvPr>
            <p:cNvCxnSpPr>
              <a:cxnSpLocks/>
              <a:stCxn id="11" idx="4"/>
              <a:endCxn id="31" idx="0"/>
            </p:cNvCxnSpPr>
            <p:nvPr/>
          </p:nvCxnSpPr>
          <p:spPr>
            <a:xfrm flipH="1">
              <a:off x="6826431" y="4147454"/>
              <a:ext cx="339635" cy="14303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EB8FA7D-0FE3-7E0B-8FA7-4FDC5D5CE74C}"/>
                </a:ext>
              </a:extLst>
            </p:cNvPr>
            <p:cNvCxnSpPr>
              <a:cxnSpLocks/>
              <a:stCxn id="12" idx="4"/>
              <a:endCxn id="31" idx="0"/>
            </p:cNvCxnSpPr>
            <p:nvPr/>
          </p:nvCxnSpPr>
          <p:spPr>
            <a:xfrm flipH="1">
              <a:off x="6826431" y="4147454"/>
              <a:ext cx="1825534" cy="14303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AE1938-47C4-CB8B-EBCA-C2DBD8F1997D}"/>
                </a:ext>
              </a:extLst>
            </p:cNvPr>
            <p:cNvCxnSpPr>
              <a:cxnSpLocks/>
              <a:stCxn id="32" idx="0"/>
              <a:endCxn id="10" idx="4"/>
            </p:cNvCxnSpPr>
            <p:nvPr/>
          </p:nvCxnSpPr>
          <p:spPr>
            <a:xfrm flipH="1" flipV="1">
              <a:off x="5756366" y="4147454"/>
              <a:ext cx="2895598" cy="14303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84D4500-0219-AF80-51D0-B0E56D2DE041}"/>
                </a:ext>
              </a:extLst>
            </p:cNvPr>
            <p:cNvCxnSpPr>
              <a:cxnSpLocks/>
              <a:stCxn id="32" idx="0"/>
              <a:endCxn id="14" idx="4"/>
            </p:cNvCxnSpPr>
            <p:nvPr/>
          </p:nvCxnSpPr>
          <p:spPr>
            <a:xfrm flipH="1" flipV="1">
              <a:off x="4270467" y="4147454"/>
              <a:ext cx="4381497" cy="14303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5A248CF-7CF2-84C5-923A-306E632C02D0}"/>
                </a:ext>
              </a:extLst>
            </p:cNvPr>
            <p:cNvCxnSpPr>
              <a:cxnSpLocks/>
              <a:stCxn id="32" idx="0"/>
              <a:endCxn id="13" idx="4"/>
            </p:cNvCxnSpPr>
            <p:nvPr/>
          </p:nvCxnSpPr>
          <p:spPr>
            <a:xfrm flipV="1">
              <a:off x="8651964" y="4147454"/>
              <a:ext cx="1371602" cy="14303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EDE0B4E-136A-42BC-4A41-7A9660A178A5}"/>
              </a:ext>
            </a:extLst>
          </p:cNvPr>
          <p:cNvCxnSpPr>
            <a:cxnSpLocks/>
          </p:cNvCxnSpPr>
          <p:nvPr/>
        </p:nvCxnSpPr>
        <p:spPr>
          <a:xfrm flipH="1">
            <a:off x="3476638" y="4012166"/>
            <a:ext cx="8506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CB3E32B-FA24-5A50-8493-A6B9C453EDF8}"/>
              </a:ext>
            </a:extLst>
          </p:cNvPr>
          <p:cNvSpPr/>
          <p:nvPr/>
        </p:nvSpPr>
        <p:spPr>
          <a:xfrm>
            <a:off x="2165897" y="3895849"/>
            <a:ext cx="512696" cy="4511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EF11A18-6E96-2CB5-381C-CF226E96A1EF}"/>
              </a:ext>
            </a:extLst>
          </p:cNvPr>
          <p:cNvSpPr/>
          <p:nvPr/>
        </p:nvSpPr>
        <p:spPr>
          <a:xfrm>
            <a:off x="1586160" y="2883219"/>
            <a:ext cx="1691574" cy="246767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B663880-4B25-BC55-E3B6-282EFCFB81F8}"/>
              </a:ext>
            </a:extLst>
          </p:cNvPr>
          <p:cNvSpPr/>
          <p:nvPr/>
        </p:nvSpPr>
        <p:spPr>
          <a:xfrm>
            <a:off x="2166025" y="3073874"/>
            <a:ext cx="512696" cy="45113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9C7BE62-9E82-D276-7C25-E60A4DF8AF8C}"/>
              </a:ext>
            </a:extLst>
          </p:cNvPr>
          <p:cNvSpPr/>
          <p:nvPr/>
        </p:nvSpPr>
        <p:spPr>
          <a:xfrm>
            <a:off x="2175599" y="4747630"/>
            <a:ext cx="512696" cy="451131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12A6D11-F463-06BD-E768-2DB82F61DF5B}"/>
              </a:ext>
            </a:extLst>
          </p:cNvPr>
          <p:cNvCxnSpPr>
            <a:cxnSpLocks/>
            <a:stCxn id="48" idx="0"/>
            <a:endCxn id="52" idx="4"/>
          </p:cNvCxnSpPr>
          <p:nvPr/>
        </p:nvCxnSpPr>
        <p:spPr>
          <a:xfrm flipV="1">
            <a:off x="2422245" y="3525005"/>
            <a:ext cx="128" cy="3708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C0AE003-1104-CD15-840E-07FC8DFF22A4}"/>
              </a:ext>
            </a:extLst>
          </p:cNvPr>
          <p:cNvCxnSpPr>
            <a:cxnSpLocks/>
            <a:stCxn id="48" idx="4"/>
            <a:endCxn id="53" idx="0"/>
          </p:cNvCxnSpPr>
          <p:nvPr/>
        </p:nvCxnSpPr>
        <p:spPr>
          <a:xfrm>
            <a:off x="2422245" y="4346980"/>
            <a:ext cx="9702" cy="4006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5A11A0B-ECB0-E832-7B76-70E8AD45E32E}"/>
                  </a:ext>
                </a:extLst>
              </p:cNvPr>
              <p:cNvSpPr txBox="1"/>
              <p:nvPr/>
            </p:nvSpPr>
            <p:spPr>
              <a:xfrm>
                <a:off x="2570239" y="3519882"/>
                <a:ext cx="4040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5A11A0B-ECB0-E832-7B76-70E8AD45E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239" y="3519882"/>
                <a:ext cx="4040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6E4CA99-9E75-7DE4-5288-5DC574B993D5}"/>
                  </a:ext>
                </a:extLst>
              </p:cNvPr>
              <p:cNvSpPr txBox="1"/>
              <p:nvPr/>
            </p:nvSpPr>
            <p:spPr>
              <a:xfrm>
                <a:off x="2551383" y="4383421"/>
                <a:ext cx="4040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6E4CA99-9E75-7DE4-5288-5DC574B99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383" y="4383421"/>
                <a:ext cx="404037" cy="369332"/>
              </a:xfrm>
              <a:prstGeom prst="rect">
                <a:avLst/>
              </a:prstGeom>
              <a:blipFill>
                <a:blip r:embed="rId5"/>
                <a:stretch>
                  <a:fillRect l="-4545" r="-22727" b="-1311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0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1" grpId="0" animBg="1"/>
      <p:bldP spid="52" grpId="0" animBg="1"/>
      <p:bldP spid="53" grpId="0" animBg="1"/>
      <p:bldP spid="65" grpId="0"/>
      <p:bldP spid="6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492" y="2142080"/>
            <a:ext cx="10506308" cy="500485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28600" indent="-228600" algn="l" fontAlgn="base">
              <a:spcBef>
                <a:spcPts val="1000"/>
              </a:spcBef>
              <a:spcAft>
                <a:spcPts val="0"/>
              </a:spcAft>
            </a:pPr>
            <a:r>
              <a:rPr lang="en-US" sz="4400" b="0" i="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LDPC recap</a:t>
            </a:r>
            <a:endParaRPr lang="en-US" sz="4400" b="0" i="0" dirty="0">
              <a:solidFill>
                <a:srgbClr val="002060"/>
              </a:solidFill>
              <a:effectLst/>
              <a:latin typeface="Segoe UI" panose="020B0502040204020203" pitchFamily="34" charset="0"/>
            </a:endParaRPr>
          </a:p>
          <a:p>
            <a:pPr fontAlgn="base"/>
            <a:r>
              <a:rPr lang="en-US" sz="4400" b="0" i="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Barrier Channel</a:t>
            </a:r>
            <a:endParaRPr lang="en-US" sz="4400" b="0" i="0" dirty="0">
              <a:solidFill>
                <a:srgbClr val="002060"/>
              </a:solidFill>
              <a:effectLst/>
              <a:latin typeface="Segoe UI" panose="020B0502040204020203" pitchFamily="34" charset="0"/>
            </a:endParaRPr>
          </a:p>
          <a:p>
            <a:pPr fontAlgn="base"/>
            <a:r>
              <a:rPr lang="en-US" sz="4400" b="0" i="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LDPC-Barrier</a:t>
            </a:r>
            <a:endParaRPr lang="en-US" sz="4400" b="0" i="0" dirty="0">
              <a:solidFill>
                <a:srgbClr val="002060"/>
              </a:solidFill>
              <a:effectLst/>
              <a:latin typeface="Segoe UI" panose="020B0502040204020203" pitchFamily="34" charset="0"/>
            </a:endParaRPr>
          </a:p>
          <a:p>
            <a:pPr fontAlgn="base"/>
            <a:r>
              <a:rPr lang="en-US" sz="4400" b="0" i="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Results</a:t>
            </a:r>
          </a:p>
          <a:p>
            <a:pPr fontAlgn="base"/>
            <a:r>
              <a:rPr lang="en-US" sz="4400" dirty="0">
                <a:solidFill>
                  <a:srgbClr val="002060"/>
                </a:solidFill>
                <a:latin typeface="Calibri" panose="020F0502020204030204" pitchFamily="34" charset="0"/>
              </a:rPr>
              <a:t>Summary and future work</a:t>
            </a:r>
          </a:p>
          <a:p>
            <a:pPr marL="742950" indent="-285750" fontAlgn="base">
              <a:spcBef>
                <a:spcPts val="500"/>
              </a:spcBef>
            </a:pPr>
            <a:endParaRPr lang="en-US" sz="1800" b="0" i="0" dirty="0">
              <a:solidFill>
                <a:srgbClr val="002060"/>
              </a:solidFill>
              <a:effectLst/>
              <a:latin typeface="Calibri" panose="020F0502020204030204" pitchFamily="34" charset="0"/>
            </a:endParaRPr>
          </a:p>
          <a:p>
            <a:pPr marL="457200" indent="0" fontAlgn="base">
              <a:spcBef>
                <a:spcPts val="500"/>
              </a:spcBef>
              <a:buNone/>
            </a:pPr>
            <a:endParaRPr lang="en-US" sz="1800" b="0" i="0" dirty="0">
              <a:solidFill>
                <a:srgbClr val="002060"/>
              </a:solidFill>
              <a:effectLst/>
              <a:latin typeface="Segoe UI" panose="020B0502040204020203" pitchFamily="34" charset="0"/>
            </a:endParaRPr>
          </a:p>
          <a:p>
            <a:pPr marL="457200" indent="0" algn="l" fontAlgn="base">
              <a:spcBef>
                <a:spcPts val="50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2060"/>
              </a:solidFill>
              <a:latin typeface="Segoe UI" panose="020B0502040204020203" pitchFamily="34" charset="0"/>
            </a:endParaRPr>
          </a:p>
          <a:p>
            <a:pPr marL="457200" indent="0" algn="l" fontAlgn="base">
              <a:spcBef>
                <a:spcPts val="500"/>
              </a:spcBef>
              <a:spcAft>
                <a:spcPts val="0"/>
              </a:spcAft>
              <a:buNone/>
            </a:pPr>
            <a:endParaRPr lang="en-US" sz="1800" b="0" i="0" dirty="0">
              <a:solidFill>
                <a:srgbClr val="00206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54924"/>
            <a:ext cx="10972800" cy="809738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rgbClr val="002060"/>
                </a:solidFill>
                <a:latin typeface="+mn-lt"/>
              </a:rPr>
              <a:t>Outline</a:t>
            </a:r>
            <a:endParaRPr lang="he-IL" sz="5400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6069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F6FA97E4-5124-75E8-1CEE-008E090477D6}"/>
              </a:ext>
            </a:extLst>
          </p:cNvPr>
          <p:cNvSpPr txBox="1">
            <a:spLocks/>
          </p:cNvSpPr>
          <p:nvPr/>
        </p:nvSpPr>
        <p:spPr>
          <a:xfrm>
            <a:off x="3789098" y="1419513"/>
            <a:ext cx="436487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u="sng" dirty="0">
                <a:solidFill>
                  <a:srgbClr val="002060"/>
                </a:solidFill>
                <a:latin typeface="+mn-lt"/>
              </a:rPr>
              <a:t>Cooperative</a:t>
            </a:r>
            <a:endParaRPr lang="he-IL" sz="4000" u="sng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65" y="-177376"/>
            <a:ext cx="109728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Decoding of LDPC-Barrier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92CB87-DB6E-6B1C-329B-E7ADA870EBEC}"/>
              </a:ext>
            </a:extLst>
          </p:cNvPr>
          <p:cNvGrpSpPr/>
          <p:nvPr/>
        </p:nvGrpSpPr>
        <p:grpSpPr>
          <a:xfrm>
            <a:off x="2468742" y="2979397"/>
            <a:ext cx="6992463" cy="3150829"/>
            <a:chOff x="1098914" y="1280159"/>
            <a:chExt cx="9264286" cy="501790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54D2BCE-7745-7D81-77C4-EAE6128BD44C}"/>
                </a:ext>
              </a:extLst>
            </p:cNvPr>
            <p:cNvSpPr/>
            <p:nvPr/>
          </p:nvSpPr>
          <p:spPr>
            <a:xfrm>
              <a:off x="2521131" y="1280160"/>
              <a:ext cx="679269" cy="718457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EDD5A37-F25D-ABD5-B9A5-6DF0F2AF7847}"/>
                </a:ext>
              </a:extLst>
            </p:cNvPr>
            <p:cNvSpPr/>
            <p:nvPr/>
          </p:nvSpPr>
          <p:spPr>
            <a:xfrm>
              <a:off x="5416731" y="1280159"/>
              <a:ext cx="679269" cy="718457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EEDAB82-AD76-82B2-A57A-1A3947FB3F3C}"/>
                </a:ext>
              </a:extLst>
            </p:cNvPr>
            <p:cNvSpPr/>
            <p:nvPr/>
          </p:nvSpPr>
          <p:spPr>
            <a:xfrm>
              <a:off x="8312331" y="1280159"/>
              <a:ext cx="679269" cy="718457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564D69-BB8B-EBE7-5EBB-90740F0485B2}"/>
                </a:ext>
              </a:extLst>
            </p:cNvPr>
            <p:cNvSpPr/>
            <p:nvPr/>
          </p:nvSpPr>
          <p:spPr>
            <a:xfrm>
              <a:off x="5416731" y="3428998"/>
              <a:ext cx="679269" cy="7184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448CF23-FC7B-B49E-7381-507C4D8E6609}"/>
                </a:ext>
              </a:extLst>
            </p:cNvPr>
            <p:cNvSpPr/>
            <p:nvPr/>
          </p:nvSpPr>
          <p:spPr>
            <a:xfrm>
              <a:off x="6826431" y="3428998"/>
              <a:ext cx="679269" cy="7184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FCFE2E-34AF-5999-9FC5-D25718FDEB55}"/>
                </a:ext>
              </a:extLst>
            </p:cNvPr>
            <p:cNvSpPr/>
            <p:nvPr/>
          </p:nvSpPr>
          <p:spPr>
            <a:xfrm>
              <a:off x="8312330" y="3428998"/>
              <a:ext cx="679269" cy="7184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D8CCF4-6E22-4594-DF00-91FE974513FB}"/>
                </a:ext>
              </a:extLst>
            </p:cNvPr>
            <p:cNvSpPr/>
            <p:nvPr/>
          </p:nvSpPr>
          <p:spPr>
            <a:xfrm>
              <a:off x="9683931" y="3428998"/>
              <a:ext cx="679269" cy="7184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3AE6C92-DA81-8B15-AC46-8A9AD8CD6BE2}"/>
                </a:ext>
              </a:extLst>
            </p:cNvPr>
            <p:cNvSpPr/>
            <p:nvPr/>
          </p:nvSpPr>
          <p:spPr>
            <a:xfrm>
              <a:off x="3930832" y="3428998"/>
              <a:ext cx="679269" cy="7184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D526E61-C28C-B47A-5A7F-72AE02D59315}"/>
                </a:ext>
              </a:extLst>
            </p:cNvPr>
            <p:cNvSpPr/>
            <p:nvPr/>
          </p:nvSpPr>
          <p:spPr>
            <a:xfrm>
              <a:off x="2508614" y="3428998"/>
              <a:ext cx="679269" cy="7184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5D70D6-FAF9-C8C5-2FC9-3098CD2186B0}"/>
                </a:ext>
              </a:extLst>
            </p:cNvPr>
            <p:cNvSpPr/>
            <p:nvPr/>
          </p:nvSpPr>
          <p:spPr>
            <a:xfrm>
              <a:off x="1098914" y="3428998"/>
              <a:ext cx="679269" cy="7184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0E0713-D242-4A4D-FCB0-6DF2A8CC62AD}"/>
                </a:ext>
              </a:extLst>
            </p:cNvPr>
            <p:cNvCxnSpPr>
              <a:cxnSpLocks/>
              <a:stCxn id="6" idx="2"/>
              <a:endCxn id="16" idx="0"/>
            </p:cNvCxnSpPr>
            <p:nvPr/>
          </p:nvCxnSpPr>
          <p:spPr>
            <a:xfrm flipH="1">
              <a:off x="1438549" y="1998617"/>
              <a:ext cx="1422217" cy="14303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6CEA175-DF0A-90F2-16F2-FA7C6E1396D3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>
              <a:off x="2860766" y="1998617"/>
              <a:ext cx="1409701" cy="14303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9554BD-652F-F0DB-CEA3-497E69B4603C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>
              <a:off x="2860766" y="1998617"/>
              <a:ext cx="2895600" cy="14303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743CD8-C5F0-2630-0268-5CFBBF9D3F5A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>
              <a:off x="2860766" y="1998617"/>
              <a:ext cx="4305300" cy="14303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E222E51-DFE9-688A-1DB6-A4CE947B0AA3}"/>
                </a:ext>
              </a:extLst>
            </p:cNvPr>
            <p:cNvCxnSpPr>
              <a:cxnSpLocks/>
              <a:stCxn id="8" idx="2"/>
              <a:endCxn id="15" idx="0"/>
            </p:cNvCxnSpPr>
            <p:nvPr/>
          </p:nvCxnSpPr>
          <p:spPr>
            <a:xfrm flipH="1">
              <a:off x="2848249" y="1998616"/>
              <a:ext cx="2908117" cy="14303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DC7DA0C-D868-BFF2-D675-A253002C9B1A}"/>
                </a:ext>
              </a:extLst>
            </p:cNvPr>
            <p:cNvCxnSpPr>
              <a:cxnSpLocks/>
              <a:stCxn id="8" idx="2"/>
              <a:endCxn id="16" idx="0"/>
            </p:cNvCxnSpPr>
            <p:nvPr/>
          </p:nvCxnSpPr>
          <p:spPr>
            <a:xfrm flipH="1">
              <a:off x="1438549" y="1998616"/>
              <a:ext cx="4317817" cy="14303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AEA960-6E64-A0E6-DFA6-3BBC603E9BC6}"/>
                </a:ext>
              </a:extLst>
            </p:cNvPr>
            <p:cNvCxnSpPr>
              <a:cxnSpLocks/>
              <a:stCxn id="8" idx="2"/>
              <a:endCxn id="14" idx="0"/>
            </p:cNvCxnSpPr>
            <p:nvPr/>
          </p:nvCxnSpPr>
          <p:spPr>
            <a:xfrm flipH="1">
              <a:off x="4270467" y="1998616"/>
              <a:ext cx="1485899" cy="14303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E31ABCA-50EF-22FE-9FDD-854AFA7A5923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5756366" y="1998616"/>
              <a:ext cx="2895599" cy="14303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229231A-BB28-72BF-DD2B-27CFB155A2E2}"/>
                </a:ext>
              </a:extLst>
            </p:cNvPr>
            <p:cNvCxnSpPr>
              <a:cxnSpLocks/>
              <a:stCxn id="9" idx="2"/>
              <a:endCxn id="15" idx="0"/>
            </p:cNvCxnSpPr>
            <p:nvPr/>
          </p:nvCxnSpPr>
          <p:spPr>
            <a:xfrm flipH="1">
              <a:off x="2848249" y="1998616"/>
              <a:ext cx="5803717" cy="14303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AAA698E-CAFF-1C6F-28CC-8FD712DD25F0}"/>
                </a:ext>
              </a:extLst>
            </p:cNvPr>
            <p:cNvCxnSpPr>
              <a:cxnSpLocks/>
              <a:stCxn id="9" idx="2"/>
              <a:endCxn id="14" idx="0"/>
            </p:cNvCxnSpPr>
            <p:nvPr/>
          </p:nvCxnSpPr>
          <p:spPr>
            <a:xfrm flipH="1">
              <a:off x="4270467" y="1998616"/>
              <a:ext cx="4381499" cy="14303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986E842-5810-7791-814B-E83E01E693F5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 flipH="1">
              <a:off x="5756366" y="1998616"/>
              <a:ext cx="2895600" cy="14303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0BC8A6-1E8C-FDF5-B15B-338ADD6D947E}"/>
                </a:ext>
              </a:extLst>
            </p:cNvPr>
            <p:cNvCxnSpPr>
              <a:cxnSpLocks/>
              <a:stCxn id="9" idx="2"/>
              <a:endCxn id="13" idx="0"/>
            </p:cNvCxnSpPr>
            <p:nvPr/>
          </p:nvCxnSpPr>
          <p:spPr>
            <a:xfrm>
              <a:off x="8651966" y="1998616"/>
              <a:ext cx="1371600" cy="14303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6D536B9-247D-CD58-2CC4-ED44F83ADE50}"/>
                </a:ext>
              </a:extLst>
            </p:cNvPr>
            <p:cNvSpPr/>
            <p:nvPr/>
          </p:nvSpPr>
          <p:spPr>
            <a:xfrm>
              <a:off x="2508614" y="5577833"/>
              <a:ext cx="679269" cy="71845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96D0373-99D7-AC83-1F9E-BCAF11FCD9EB}"/>
                </a:ext>
              </a:extLst>
            </p:cNvPr>
            <p:cNvSpPr/>
            <p:nvPr/>
          </p:nvSpPr>
          <p:spPr>
            <a:xfrm>
              <a:off x="4302307" y="5579609"/>
              <a:ext cx="679269" cy="71845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266AA16-0D3B-70A7-EE25-24BC65155BB9}"/>
                </a:ext>
              </a:extLst>
            </p:cNvPr>
            <p:cNvSpPr/>
            <p:nvPr/>
          </p:nvSpPr>
          <p:spPr>
            <a:xfrm>
              <a:off x="6486796" y="5577833"/>
              <a:ext cx="679269" cy="71845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88D0BA9-558A-425A-9CAE-EFD73C323D11}"/>
                </a:ext>
              </a:extLst>
            </p:cNvPr>
            <p:cNvSpPr/>
            <p:nvPr/>
          </p:nvSpPr>
          <p:spPr>
            <a:xfrm>
              <a:off x="8312329" y="5577833"/>
              <a:ext cx="679269" cy="718457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C92B844-5F66-191F-EFBB-893BC2FB9D83}"/>
                </a:ext>
              </a:extLst>
            </p:cNvPr>
            <p:cNvCxnSpPr>
              <a:cxnSpLocks/>
              <a:stCxn id="29" idx="0"/>
              <a:endCxn id="16" idx="4"/>
            </p:cNvCxnSpPr>
            <p:nvPr/>
          </p:nvCxnSpPr>
          <p:spPr>
            <a:xfrm flipH="1" flipV="1">
              <a:off x="1438549" y="4147454"/>
              <a:ext cx="1409700" cy="14303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D60B70F-93E7-7188-C18B-7F2F18EBACC5}"/>
                </a:ext>
              </a:extLst>
            </p:cNvPr>
            <p:cNvCxnSpPr>
              <a:cxnSpLocks/>
              <a:stCxn id="29" idx="0"/>
              <a:endCxn id="15" idx="4"/>
            </p:cNvCxnSpPr>
            <p:nvPr/>
          </p:nvCxnSpPr>
          <p:spPr>
            <a:xfrm flipV="1">
              <a:off x="2848249" y="4147454"/>
              <a:ext cx="0" cy="14303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9F159F3-D061-47EA-8A17-A99143D3A632}"/>
                </a:ext>
              </a:extLst>
            </p:cNvPr>
            <p:cNvCxnSpPr>
              <a:cxnSpLocks/>
              <a:stCxn id="29" idx="0"/>
              <a:endCxn id="13" idx="4"/>
            </p:cNvCxnSpPr>
            <p:nvPr/>
          </p:nvCxnSpPr>
          <p:spPr>
            <a:xfrm flipV="1">
              <a:off x="2848249" y="4147454"/>
              <a:ext cx="7175317" cy="14303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AFF671-685C-16B0-ADAC-C4CB6FF6C161}"/>
                </a:ext>
              </a:extLst>
            </p:cNvPr>
            <p:cNvCxnSpPr>
              <a:cxnSpLocks/>
              <a:stCxn id="29" idx="0"/>
              <a:endCxn id="12" idx="4"/>
            </p:cNvCxnSpPr>
            <p:nvPr/>
          </p:nvCxnSpPr>
          <p:spPr>
            <a:xfrm flipV="1">
              <a:off x="2848249" y="4147454"/>
              <a:ext cx="5803716" cy="14303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E04988-E297-2ECA-AF2A-BF80A5110B47}"/>
                </a:ext>
              </a:extLst>
            </p:cNvPr>
            <p:cNvCxnSpPr>
              <a:cxnSpLocks/>
              <a:stCxn id="14" idx="4"/>
              <a:endCxn id="30" idx="0"/>
            </p:cNvCxnSpPr>
            <p:nvPr/>
          </p:nvCxnSpPr>
          <p:spPr>
            <a:xfrm>
              <a:off x="4270467" y="4147454"/>
              <a:ext cx="371475" cy="14321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E3B3D1D-8A93-B0B3-1ACF-3EB2D49CE7E5}"/>
                </a:ext>
              </a:extLst>
            </p:cNvPr>
            <p:cNvCxnSpPr>
              <a:cxnSpLocks/>
              <a:stCxn id="16" idx="4"/>
              <a:endCxn id="30" idx="0"/>
            </p:cNvCxnSpPr>
            <p:nvPr/>
          </p:nvCxnSpPr>
          <p:spPr>
            <a:xfrm>
              <a:off x="1438549" y="4147454"/>
              <a:ext cx="3203393" cy="14321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384E59D-C42E-9B62-1842-2C6CC3F785AE}"/>
                </a:ext>
              </a:extLst>
            </p:cNvPr>
            <p:cNvCxnSpPr>
              <a:cxnSpLocks/>
              <a:stCxn id="13" idx="4"/>
              <a:endCxn id="30" idx="0"/>
            </p:cNvCxnSpPr>
            <p:nvPr/>
          </p:nvCxnSpPr>
          <p:spPr>
            <a:xfrm flipH="1">
              <a:off x="4641942" y="4147454"/>
              <a:ext cx="5381624" cy="14321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A95A963-5027-E3CC-BD51-449038CFA04F}"/>
                </a:ext>
              </a:extLst>
            </p:cNvPr>
            <p:cNvCxnSpPr>
              <a:cxnSpLocks/>
              <a:stCxn id="11" idx="4"/>
              <a:endCxn id="31" idx="0"/>
            </p:cNvCxnSpPr>
            <p:nvPr/>
          </p:nvCxnSpPr>
          <p:spPr>
            <a:xfrm flipH="1">
              <a:off x="6826431" y="4147454"/>
              <a:ext cx="339635" cy="14303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EB8FA7D-0FE3-7E0B-8FA7-4FDC5D5CE74C}"/>
                </a:ext>
              </a:extLst>
            </p:cNvPr>
            <p:cNvCxnSpPr>
              <a:cxnSpLocks/>
              <a:stCxn id="12" idx="4"/>
              <a:endCxn id="31" idx="0"/>
            </p:cNvCxnSpPr>
            <p:nvPr/>
          </p:nvCxnSpPr>
          <p:spPr>
            <a:xfrm flipH="1">
              <a:off x="6826431" y="4147454"/>
              <a:ext cx="1825534" cy="14303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AE1938-47C4-CB8B-EBCA-C2DBD8F1997D}"/>
                </a:ext>
              </a:extLst>
            </p:cNvPr>
            <p:cNvCxnSpPr>
              <a:cxnSpLocks/>
              <a:stCxn id="32" idx="0"/>
              <a:endCxn id="10" idx="4"/>
            </p:cNvCxnSpPr>
            <p:nvPr/>
          </p:nvCxnSpPr>
          <p:spPr>
            <a:xfrm flipH="1" flipV="1">
              <a:off x="5756366" y="4147454"/>
              <a:ext cx="2895598" cy="14303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84D4500-0219-AF80-51D0-B0E56D2DE041}"/>
                </a:ext>
              </a:extLst>
            </p:cNvPr>
            <p:cNvCxnSpPr>
              <a:cxnSpLocks/>
              <a:stCxn id="32" idx="0"/>
              <a:endCxn id="14" idx="4"/>
            </p:cNvCxnSpPr>
            <p:nvPr/>
          </p:nvCxnSpPr>
          <p:spPr>
            <a:xfrm flipH="1" flipV="1">
              <a:off x="4270467" y="4147454"/>
              <a:ext cx="4381497" cy="14303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5A248CF-7CF2-84C5-923A-306E632C02D0}"/>
                </a:ext>
              </a:extLst>
            </p:cNvPr>
            <p:cNvCxnSpPr>
              <a:cxnSpLocks/>
              <a:stCxn id="32" idx="0"/>
              <a:endCxn id="13" idx="4"/>
            </p:cNvCxnSpPr>
            <p:nvPr/>
          </p:nvCxnSpPr>
          <p:spPr>
            <a:xfrm flipV="1">
              <a:off x="8651964" y="4147454"/>
              <a:ext cx="1371602" cy="14303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1B15C099-A67E-AEBA-1BBB-72C4B8B2F1DE}"/>
              </a:ext>
            </a:extLst>
          </p:cNvPr>
          <p:cNvSpPr txBox="1">
            <a:spLocks/>
          </p:cNvSpPr>
          <p:nvPr/>
        </p:nvSpPr>
        <p:spPr>
          <a:xfrm>
            <a:off x="3804726" y="1431735"/>
            <a:ext cx="436487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u="sng" dirty="0">
                <a:solidFill>
                  <a:srgbClr val="002060"/>
                </a:solidFill>
                <a:latin typeface="+mn-lt"/>
              </a:rPr>
              <a:t>Standard</a:t>
            </a:r>
            <a:endParaRPr lang="he-IL" sz="4000" u="sng" dirty="0">
              <a:solidFill>
                <a:srgbClr val="00206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B0D8153-43D3-D173-C0E6-52E374A52E31}"/>
                  </a:ext>
                </a:extLst>
              </p:cNvPr>
              <p:cNvSpPr txBox="1"/>
              <p:nvPr/>
            </p:nvSpPr>
            <p:spPr>
              <a:xfrm>
                <a:off x="815217" y="3781290"/>
                <a:ext cx="1576703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𝑖𝑛𝑑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B0D8153-43D3-D173-C0E6-52E374A52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17" y="3781290"/>
                <a:ext cx="1576703" cy="378245"/>
              </a:xfrm>
              <a:prstGeom prst="rect">
                <a:avLst/>
              </a:prstGeom>
              <a:blipFill>
                <a:blip r:embed="rId3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2E3AE7-DB9E-AEC7-A05A-E031973CE5B0}"/>
                  </a:ext>
                </a:extLst>
              </p:cNvPr>
              <p:cNvSpPr txBox="1"/>
              <p:nvPr/>
            </p:nvSpPr>
            <p:spPr>
              <a:xfrm>
                <a:off x="1347220" y="4369588"/>
                <a:ext cx="4040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2E3AE7-DB9E-AEC7-A05A-E031973C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220" y="4369588"/>
                <a:ext cx="404037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69F8E49-7076-7FFD-0E3E-04909EB241F3}"/>
              </a:ext>
            </a:extLst>
          </p:cNvPr>
          <p:cNvCxnSpPr>
            <a:cxnSpLocks/>
          </p:cNvCxnSpPr>
          <p:nvPr/>
        </p:nvCxnSpPr>
        <p:spPr>
          <a:xfrm flipV="1">
            <a:off x="1549110" y="4079140"/>
            <a:ext cx="128" cy="3708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145ACA9-D6ED-2A15-5DA0-77C9ED275844}"/>
              </a:ext>
            </a:extLst>
          </p:cNvPr>
          <p:cNvCxnSpPr>
            <a:cxnSpLocks/>
          </p:cNvCxnSpPr>
          <p:nvPr/>
        </p:nvCxnSpPr>
        <p:spPr>
          <a:xfrm flipV="1">
            <a:off x="1567260" y="3346935"/>
            <a:ext cx="128" cy="3708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47E8EE6-A56F-498A-1D89-D8A5A19024B3}"/>
                  </a:ext>
                </a:extLst>
              </p:cNvPr>
              <p:cNvSpPr txBox="1"/>
              <p:nvPr/>
            </p:nvSpPr>
            <p:spPr>
              <a:xfrm>
                <a:off x="815216" y="2936934"/>
                <a:ext cx="1576703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𝑖𝑛𝑑</m:t>
                          </m:r>
                        </m:sup>
                      </m:sSup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47E8EE6-A56F-498A-1D89-D8A5A1902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16" y="2936934"/>
                <a:ext cx="1576703" cy="378245"/>
              </a:xfrm>
              <a:prstGeom prst="rect">
                <a:avLst/>
              </a:prstGeom>
              <a:blipFill>
                <a:blip r:embed="rId5"/>
                <a:stretch>
                  <a:fillRect t="-32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32B32A-3BAA-E9BC-CF5B-540A53B2A65F}"/>
              </a:ext>
            </a:extLst>
          </p:cNvPr>
          <p:cNvCxnSpPr>
            <a:cxnSpLocks/>
          </p:cNvCxnSpPr>
          <p:nvPr/>
        </p:nvCxnSpPr>
        <p:spPr>
          <a:xfrm>
            <a:off x="1536055" y="4779820"/>
            <a:ext cx="0" cy="4302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E9C96A8-EF50-8A5D-4928-5C2AB49087A2}"/>
              </a:ext>
            </a:extLst>
          </p:cNvPr>
          <p:cNvCxnSpPr/>
          <p:nvPr/>
        </p:nvCxnSpPr>
        <p:spPr>
          <a:xfrm flipH="1">
            <a:off x="712381" y="3126056"/>
            <a:ext cx="63483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BCDBF41-4C95-BE86-7E95-6C7F3BAEE00D}"/>
              </a:ext>
            </a:extLst>
          </p:cNvPr>
          <p:cNvCxnSpPr>
            <a:cxnSpLocks/>
          </p:cNvCxnSpPr>
          <p:nvPr/>
        </p:nvCxnSpPr>
        <p:spPr>
          <a:xfrm flipV="1">
            <a:off x="712381" y="3105072"/>
            <a:ext cx="0" cy="18688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1539FBD-9058-A582-6862-8B075FD2E3CB}"/>
              </a:ext>
            </a:extLst>
          </p:cNvPr>
          <p:cNvCxnSpPr>
            <a:cxnSpLocks/>
          </p:cNvCxnSpPr>
          <p:nvPr/>
        </p:nvCxnSpPr>
        <p:spPr>
          <a:xfrm>
            <a:off x="712381" y="4973971"/>
            <a:ext cx="7230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ACB693A-01D1-D037-6154-0B5919179C7C}"/>
                  </a:ext>
                </a:extLst>
              </p:cNvPr>
              <p:cNvSpPr txBox="1"/>
              <p:nvPr/>
            </p:nvSpPr>
            <p:spPr>
              <a:xfrm>
                <a:off x="813395" y="5257912"/>
                <a:ext cx="14453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p>
                      </m:sSup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ACB693A-01D1-D037-6154-0B5919179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5" y="5257912"/>
                <a:ext cx="1445319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B3E32ED-3D07-732D-3985-B8329137ED3E}"/>
              </a:ext>
            </a:extLst>
          </p:cNvPr>
          <p:cNvCxnSpPr>
            <a:cxnSpLocks/>
          </p:cNvCxnSpPr>
          <p:nvPr/>
        </p:nvCxnSpPr>
        <p:spPr>
          <a:xfrm>
            <a:off x="1533932" y="5698837"/>
            <a:ext cx="0" cy="4302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3C7C577-55A2-8300-DDAC-6E10EB41C287}"/>
                  </a:ext>
                </a:extLst>
              </p:cNvPr>
              <p:cNvSpPr txBox="1"/>
              <p:nvPr/>
            </p:nvSpPr>
            <p:spPr>
              <a:xfrm>
                <a:off x="826450" y="6209472"/>
                <a:ext cx="14453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p>
                      </m:sSup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3C7C577-55A2-8300-DDAC-6E10EB41C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50" y="6209472"/>
                <a:ext cx="1445319" cy="369332"/>
              </a:xfrm>
              <a:prstGeom prst="rect">
                <a:avLst/>
              </a:prstGeom>
              <a:blipFill>
                <a:blip r:embed="rId7"/>
                <a:stretch>
                  <a:fillRect t="-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176B2AEF-538D-4558-CCA9-4CC568410A4C}"/>
              </a:ext>
            </a:extLst>
          </p:cNvPr>
          <p:cNvSpPr/>
          <p:nvPr/>
        </p:nvSpPr>
        <p:spPr>
          <a:xfrm>
            <a:off x="3580096" y="3647823"/>
            <a:ext cx="4836412" cy="501231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Message Passing</a:t>
            </a:r>
            <a:endParaRPr lang="en-IL" sz="32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8E063F1-5524-8430-FC9B-9B8E3E5E6286}"/>
                  </a:ext>
                </a:extLst>
              </p:cNvPr>
              <p:cNvSpPr/>
              <p:nvPr/>
            </p:nvSpPr>
            <p:spPr>
              <a:xfrm>
                <a:off x="3569539" y="3619848"/>
                <a:ext cx="4856413" cy="554905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rgbClr val="002060"/>
                    </a:solidFill>
                  </a:rPr>
                  <a:t>Message Passing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𝑖𝑛𝑑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𝑖𝑡𝑒𝑟𝑠</m:t>
                    </m:r>
                  </m:oMath>
                </a14:m>
                <a:endParaRPr lang="en-IL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8E063F1-5524-8430-FC9B-9B8E3E5E6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539" y="3619848"/>
                <a:ext cx="4856413" cy="554905"/>
              </a:xfrm>
              <a:prstGeom prst="rect">
                <a:avLst/>
              </a:prstGeom>
              <a:blipFill>
                <a:blip r:embed="rId8"/>
                <a:stretch>
                  <a:fillRect l="-1366" t="-10000" b="-31000"/>
                </a:stretch>
              </a:blipFill>
              <a:ln w="571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E201942-562A-50A5-C13E-6F1C9C4764E6}"/>
                  </a:ext>
                </a:extLst>
              </p:cNvPr>
              <p:cNvSpPr/>
              <p:nvPr/>
            </p:nvSpPr>
            <p:spPr>
              <a:xfrm>
                <a:off x="3569538" y="4973971"/>
                <a:ext cx="4833365" cy="5667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rgbClr val="002060"/>
                    </a:solidFill>
                  </a:rPr>
                  <a:t>Message Passing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𝑟𝑒𝑠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𝑖𝑡𝑒𝑟𝑠</m:t>
                    </m:r>
                  </m:oMath>
                </a14:m>
                <a:endParaRPr lang="en-IL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E201942-562A-50A5-C13E-6F1C9C4764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538" y="4973971"/>
                <a:ext cx="4833365" cy="566700"/>
              </a:xfrm>
              <a:prstGeom prst="rect">
                <a:avLst/>
              </a:prstGeom>
              <a:blipFill>
                <a:blip r:embed="rId9"/>
                <a:stretch>
                  <a:fillRect l="-1248" t="-8824" b="-29412"/>
                </a:stretch>
              </a:blipFill>
              <a:ln w="571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>
            <a:extLst>
              <a:ext uri="{FF2B5EF4-FFF2-40B4-BE49-F238E27FC236}">
                <a16:creationId xmlns:a16="http://schemas.microsoft.com/office/drawing/2014/main" id="{A4ED44EA-7EC4-3A3D-4814-DAEA170A3479}"/>
              </a:ext>
            </a:extLst>
          </p:cNvPr>
          <p:cNvSpPr/>
          <p:nvPr/>
        </p:nvSpPr>
        <p:spPr>
          <a:xfrm>
            <a:off x="3580096" y="4972857"/>
            <a:ext cx="4822802" cy="566700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Message Passing</a:t>
            </a:r>
            <a:endParaRPr lang="en-IL" sz="3200" dirty="0">
              <a:solidFill>
                <a:srgbClr val="002060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52D86DA-7088-8210-BFD5-C8E4A17A3DB5}"/>
              </a:ext>
            </a:extLst>
          </p:cNvPr>
          <p:cNvGrpSpPr/>
          <p:nvPr/>
        </p:nvGrpSpPr>
        <p:grpSpPr>
          <a:xfrm>
            <a:off x="4809228" y="3346935"/>
            <a:ext cx="2444941" cy="2351902"/>
            <a:chOff x="4809228" y="3346935"/>
            <a:chExt cx="2444941" cy="2351902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77" name="Arrow: Circular 76">
              <a:extLst>
                <a:ext uri="{FF2B5EF4-FFF2-40B4-BE49-F238E27FC236}">
                  <a16:creationId xmlns:a16="http://schemas.microsoft.com/office/drawing/2014/main" id="{E27591A5-516D-F49D-F891-0D6754903171}"/>
                </a:ext>
              </a:extLst>
            </p:cNvPr>
            <p:cNvSpPr/>
            <p:nvPr/>
          </p:nvSpPr>
          <p:spPr>
            <a:xfrm>
              <a:off x="4809228" y="3346935"/>
              <a:ext cx="2373730" cy="2110143"/>
            </a:xfrm>
            <a:prstGeom prst="circularArrow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>
                <a:solidFill>
                  <a:schemeClr val="tx1"/>
                </a:solidFill>
              </a:endParaRPr>
            </a:p>
          </p:txBody>
        </p:sp>
        <p:sp>
          <p:nvSpPr>
            <p:cNvPr id="78" name="Arrow: Circular 77">
              <a:extLst>
                <a:ext uri="{FF2B5EF4-FFF2-40B4-BE49-F238E27FC236}">
                  <a16:creationId xmlns:a16="http://schemas.microsoft.com/office/drawing/2014/main" id="{D06BD3BF-568D-FFA7-5A75-A9D9DC3AC2EB}"/>
                </a:ext>
              </a:extLst>
            </p:cNvPr>
            <p:cNvSpPr/>
            <p:nvPr/>
          </p:nvSpPr>
          <p:spPr>
            <a:xfrm rot="10800000">
              <a:off x="4880439" y="3588694"/>
              <a:ext cx="2373730" cy="2110143"/>
            </a:xfrm>
            <a:prstGeom prst="circularArrow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9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46" grpId="0"/>
      <p:bldP spid="46" grpId="1"/>
      <p:bldP spid="47" grpId="0"/>
      <p:bldP spid="47" grpId="1"/>
      <p:bldP spid="48" grpId="0"/>
      <p:bldP spid="48" grpId="1"/>
      <p:bldP spid="55" grpId="0"/>
      <p:bldP spid="55" grpId="1"/>
      <p:bldP spid="69" grpId="0"/>
      <p:bldP spid="69" grpId="1"/>
      <p:bldP spid="72" grpId="0"/>
      <p:bldP spid="72" grpId="1"/>
      <p:bldP spid="53" grpId="0" animBg="1"/>
      <p:bldP spid="53" grpId="1" animBg="1"/>
      <p:bldP spid="75" grpId="0" animBg="1"/>
      <p:bldP spid="76" grpId="0" animBg="1"/>
      <p:bldP spid="70" grpId="0" animBg="1"/>
      <p:bldP spid="7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AD6CE7D-725B-6C8B-7F59-3D1A010A2FF3}"/>
              </a:ext>
            </a:extLst>
          </p:cNvPr>
          <p:cNvSpPr txBox="1">
            <a:spLocks/>
          </p:cNvSpPr>
          <p:nvPr/>
        </p:nvSpPr>
        <p:spPr>
          <a:xfrm>
            <a:off x="609600" y="-36177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002060"/>
                </a:solidFill>
                <a:latin typeface="+mn-lt"/>
              </a:rPr>
              <a:t>Cooperative Message Passing</a:t>
            </a:r>
            <a:endParaRPr lang="he-IL" sz="4400" dirty="0">
              <a:solidFill>
                <a:srgbClr val="00206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50985A-0D5A-3CB2-96C5-73B0BF49CE24}"/>
                  </a:ext>
                </a:extLst>
              </p:cNvPr>
              <p:cNvSpPr txBox="1"/>
              <p:nvPr/>
            </p:nvSpPr>
            <p:spPr>
              <a:xfrm>
                <a:off x="-537996" y="4611918"/>
                <a:ext cx="10523144" cy="640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L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IL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IL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𝑃𝑟</m:t>
                      </m:r>
                      <m:d>
                        <m:dPr>
                          <m:ctrlPr>
                            <a:rPr lang="en-IL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𝑐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𝑒𝑐𝑘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𝑒𝑞𝑢𝑎𝑡𝑖𝑜𝑛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𝑖𝑠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𝑠𝑎𝑡𝑖𝑠𝑓𝑖𝑒𝑑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𝜄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𝒲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(~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IL" sz="2400" dirty="0">
                  <a:solidFill>
                    <a:schemeClr val="accent2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50985A-0D5A-3CB2-96C5-73B0BF49C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7996" y="4611918"/>
                <a:ext cx="10523144" cy="6401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7CE05A4-41A6-7146-DF5F-2CE771386A2D}"/>
                  </a:ext>
                </a:extLst>
              </p:cNvPr>
              <p:cNvSpPr txBox="1"/>
              <p:nvPr/>
            </p:nvSpPr>
            <p:spPr>
              <a:xfrm>
                <a:off x="1011141" y="5092857"/>
                <a:ext cx="6879158" cy="640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L" sz="240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IL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IL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IL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IL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𝑃𝑟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L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he-IL" sz="2400" b="0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𝜄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|</m:t>
                      </m:r>
                      <m:sSub>
                        <m:sSubPr>
                          <m:ctrlPr>
                            <a:rPr lang="en-IL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IL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~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IL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𝒰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7CE05A4-41A6-7146-DF5F-2CE771386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141" y="5092857"/>
                <a:ext cx="6879158" cy="6401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D7C7DC-BE57-73BA-8DAD-B05FDF4A0834}"/>
                  </a:ext>
                </a:extLst>
              </p:cNvPr>
              <p:cNvSpPr txBox="1"/>
              <p:nvPr/>
            </p:nvSpPr>
            <p:spPr>
              <a:xfrm>
                <a:off x="1287425" y="6206420"/>
                <a:ext cx="66187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D7C7DC-BE57-73BA-8DAD-B05FDF4A0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425" y="6206420"/>
                <a:ext cx="661876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0029C26-1F8D-A8A9-F941-952A851DA152}"/>
                  </a:ext>
                </a:extLst>
              </p:cNvPr>
              <p:cNvSpPr txBox="1"/>
              <p:nvPr/>
            </p:nvSpPr>
            <p:spPr>
              <a:xfrm>
                <a:off x="-1544025" y="4090270"/>
                <a:ext cx="12909259" cy="16766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I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/>
              </a:p>
              <a:p>
                <a:pPr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I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IL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ℋ</m:t>
                              </m:r>
                            </m:sub>
                          </m:sSub>
                          <m:d>
                            <m:dPr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∖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IL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𝒰</m:t>
                              </m:r>
                            </m:sub>
                          </m:sSub>
                          <m:d>
                            <m:dPr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d>
                                        <m:dPr>
                                          <m:ctrlPr>
                                            <a:rPr lang="en-I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IL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IL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IL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IL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0029C26-1F8D-A8A9-F941-952A851DA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4025" y="4090270"/>
                <a:ext cx="12909259" cy="16766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096768F-6115-094C-7DC6-397E399FC19D}"/>
                  </a:ext>
                </a:extLst>
              </p:cNvPr>
              <p:cNvSpPr txBox="1"/>
              <p:nvPr/>
            </p:nvSpPr>
            <p:spPr>
              <a:xfrm>
                <a:off x="1791922" y="927180"/>
                <a:ext cx="10523144" cy="640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L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IL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IL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𝑃𝑟</m:t>
                      </m:r>
                      <m:d>
                        <m:dPr>
                          <m:ctrlPr>
                            <a:rPr lang="en-IL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𝑐</m:t>
                          </m:r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𝑒𝑐𝑘</m:t>
                          </m:r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𝑒𝑞𝑢𝑎𝑡𝑖𝑜𝑛</m:t>
                          </m:r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𝑖𝑠</m:t>
                          </m:r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𝑠𝑎𝑡𝑖𝑠𝑓𝑖𝑒𝑑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𝒲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(~</m:t>
                          </m:r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IL" sz="2400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096768F-6115-094C-7DC6-397E399FC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922" y="927180"/>
                <a:ext cx="10523144" cy="6401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F6A0489-10A7-10DD-79F1-20F554532E29}"/>
                  </a:ext>
                </a:extLst>
              </p:cNvPr>
              <p:cNvSpPr txBox="1"/>
              <p:nvPr/>
            </p:nvSpPr>
            <p:spPr>
              <a:xfrm>
                <a:off x="3613915" y="1582257"/>
                <a:ext cx="6879158" cy="640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L" sz="240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IL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IL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IL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IL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𝑃𝑟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L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𝜓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|</m:t>
                      </m:r>
                      <m:sSub>
                        <m:sSubPr>
                          <m:ctrlPr>
                            <a:rPr lang="en-IL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IL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IL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𝒰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~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F6A0489-10A7-10DD-79F1-20F554532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915" y="1582257"/>
                <a:ext cx="6879158" cy="6401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BA4B65C-5279-B012-8403-44E182495D50}"/>
                  </a:ext>
                </a:extLst>
              </p:cNvPr>
              <p:cNvSpPr txBox="1"/>
              <p:nvPr/>
            </p:nvSpPr>
            <p:spPr>
              <a:xfrm>
                <a:off x="4065381" y="2222432"/>
                <a:ext cx="66187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BA4B65C-5279-B012-8403-44E182495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381" y="2222432"/>
                <a:ext cx="661876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D7811F7-6557-189B-A407-ADE0EE173142}"/>
              </a:ext>
            </a:extLst>
          </p:cNvPr>
          <p:cNvGrpSpPr/>
          <p:nvPr/>
        </p:nvGrpSpPr>
        <p:grpSpPr>
          <a:xfrm>
            <a:off x="20415" y="564226"/>
            <a:ext cx="2927050" cy="3152059"/>
            <a:chOff x="20415" y="564226"/>
            <a:chExt cx="2927050" cy="3152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28D98DA0-B688-E08A-37AA-72CE1635ECFD}"/>
                    </a:ext>
                  </a:extLst>
                </p:cNvPr>
                <p:cNvSpPr/>
                <p:nvPr/>
              </p:nvSpPr>
              <p:spPr>
                <a:xfrm>
                  <a:off x="1019658" y="1651916"/>
                  <a:ext cx="679269" cy="71845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28D98DA0-B688-E08A-37AA-72CE1635EC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658" y="1651916"/>
                  <a:ext cx="679269" cy="71845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6CE56703-0AA1-4A7B-3E0E-C276F4599B08}"/>
                    </a:ext>
                  </a:extLst>
                </p:cNvPr>
                <p:cNvSpPr/>
                <p:nvPr/>
              </p:nvSpPr>
              <p:spPr>
                <a:xfrm>
                  <a:off x="231951" y="2997828"/>
                  <a:ext cx="679269" cy="718457"/>
                </a:xfrm>
                <a:prstGeom prst="round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6CE56703-0AA1-4A7B-3E0E-C276F4599B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51" y="2997828"/>
                  <a:ext cx="679269" cy="718457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235C9425-83D0-D33E-D10F-1260B6931F44}"/>
                    </a:ext>
                  </a:extLst>
                </p:cNvPr>
                <p:cNvSpPr/>
                <p:nvPr/>
              </p:nvSpPr>
              <p:spPr>
                <a:xfrm>
                  <a:off x="1312570" y="2970069"/>
                  <a:ext cx="679269" cy="718457"/>
                </a:xfrm>
                <a:prstGeom prst="round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235C9425-83D0-D33E-D10F-1260B6931F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2570" y="2970069"/>
                  <a:ext cx="679269" cy="718457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25EBC41F-210C-E210-65C5-DD38C13B8443}"/>
                    </a:ext>
                  </a:extLst>
                </p:cNvPr>
                <p:cNvSpPr/>
                <p:nvPr/>
              </p:nvSpPr>
              <p:spPr>
                <a:xfrm>
                  <a:off x="2268196" y="2973794"/>
                  <a:ext cx="679269" cy="718457"/>
                </a:xfrm>
                <a:prstGeom prst="round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25EBC41F-210C-E210-65C5-DD38C13B84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8196" y="2973794"/>
                  <a:ext cx="679269" cy="718457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5175DC5-4F35-3C4B-80AC-0B32ADC98086}"/>
                </a:ext>
              </a:extLst>
            </p:cNvPr>
            <p:cNvCxnSpPr>
              <a:cxnSpLocks/>
              <a:stCxn id="32" idx="4"/>
              <a:endCxn id="34" idx="0"/>
            </p:cNvCxnSpPr>
            <p:nvPr/>
          </p:nvCxnSpPr>
          <p:spPr>
            <a:xfrm>
              <a:off x="1359293" y="2370372"/>
              <a:ext cx="292912" cy="59969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0D8809D-86C2-8D3E-FE8D-0CF1E1FB0A7A}"/>
                </a:ext>
              </a:extLst>
            </p:cNvPr>
            <p:cNvCxnSpPr>
              <a:cxnSpLocks/>
              <a:stCxn id="33" idx="0"/>
              <a:endCxn id="32" idx="3"/>
            </p:cNvCxnSpPr>
            <p:nvPr/>
          </p:nvCxnSpPr>
          <p:spPr>
            <a:xfrm flipV="1">
              <a:off x="571586" y="2265157"/>
              <a:ext cx="547549" cy="73267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B911AB1-6668-65B7-A6BF-C4B395A0AD93}"/>
                </a:ext>
              </a:extLst>
            </p:cNvPr>
            <p:cNvCxnSpPr>
              <a:cxnSpLocks/>
              <a:stCxn id="35" idx="0"/>
              <a:endCxn id="32" idx="5"/>
            </p:cNvCxnSpPr>
            <p:nvPr/>
          </p:nvCxnSpPr>
          <p:spPr>
            <a:xfrm flipH="1" flipV="1">
              <a:off x="1599450" y="2265157"/>
              <a:ext cx="1008381" cy="708637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: Rounded Corners 85">
                  <a:extLst>
                    <a:ext uri="{FF2B5EF4-FFF2-40B4-BE49-F238E27FC236}">
                      <a16:creationId xmlns:a16="http://schemas.microsoft.com/office/drawing/2014/main" id="{9F023561-9BAD-2709-4DFF-0BB8F3A1114A}"/>
                    </a:ext>
                  </a:extLst>
                </p:cNvPr>
                <p:cNvSpPr/>
                <p:nvPr/>
              </p:nvSpPr>
              <p:spPr>
                <a:xfrm>
                  <a:off x="20415" y="615614"/>
                  <a:ext cx="679269" cy="718457"/>
                </a:xfrm>
                <a:prstGeom prst="round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86" name="Rectangle: Rounded Corners 85">
                  <a:extLst>
                    <a:ext uri="{FF2B5EF4-FFF2-40B4-BE49-F238E27FC236}">
                      <a16:creationId xmlns:a16="http://schemas.microsoft.com/office/drawing/2014/main" id="{9F023561-9BAD-2709-4DFF-0BB8F3A111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5" y="615614"/>
                  <a:ext cx="679269" cy="718457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904D1B2F-CFDB-7304-0D1F-AF279C54C4D0}"/>
                    </a:ext>
                  </a:extLst>
                </p:cNvPr>
                <p:cNvSpPr/>
                <p:nvPr/>
              </p:nvSpPr>
              <p:spPr>
                <a:xfrm>
                  <a:off x="1287425" y="564226"/>
                  <a:ext cx="679269" cy="718457"/>
                </a:xfrm>
                <a:prstGeom prst="round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904D1B2F-CFDB-7304-0D1F-AF279C54C4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7425" y="564226"/>
                  <a:ext cx="679269" cy="718457"/>
                </a:xfrm>
                <a:prstGeom prst="round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F7EF090E-2261-7E52-FEB7-09A3D7ECF888}"/>
                </a:ext>
              </a:extLst>
            </p:cNvPr>
            <p:cNvCxnSpPr>
              <a:cxnSpLocks/>
              <a:stCxn id="86" idx="2"/>
              <a:endCxn id="32" idx="2"/>
            </p:cNvCxnSpPr>
            <p:nvPr/>
          </p:nvCxnSpPr>
          <p:spPr>
            <a:xfrm>
              <a:off x="360050" y="1334071"/>
              <a:ext cx="659608" cy="67707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67DA446C-F843-F677-B4E5-2379DAC6315D}"/>
                </a:ext>
              </a:extLst>
            </p:cNvPr>
            <p:cNvCxnSpPr>
              <a:cxnSpLocks/>
              <a:stCxn id="99" idx="2"/>
              <a:endCxn id="32" idx="7"/>
            </p:cNvCxnSpPr>
            <p:nvPr/>
          </p:nvCxnSpPr>
          <p:spPr>
            <a:xfrm flipH="1">
              <a:off x="1599450" y="1282683"/>
              <a:ext cx="27610" cy="474448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08FE4E9-6C1B-997E-CC0C-CED762FD6E4D}"/>
              </a:ext>
            </a:extLst>
          </p:cNvPr>
          <p:cNvGrpSpPr/>
          <p:nvPr/>
        </p:nvGrpSpPr>
        <p:grpSpPr>
          <a:xfrm>
            <a:off x="9199140" y="3285193"/>
            <a:ext cx="2927050" cy="3152059"/>
            <a:chOff x="20415" y="564226"/>
            <a:chExt cx="2927050" cy="3152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60BF92F9-1266-34D6-0A5E-4B75E2D356BE}"/>
                    </a:ext>
                  </a:extLst>
                </p:cNvPr>
                <p:cNvSpPr/>
                <p:nvPr/>
              </p:nvSpPr>
              <p:spPr>
                <a:xfrm>
                  <a:off x="1019658" y="1651916"/>
                  <a:ext cx="679269" cy="71845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60BF92F9-1266-34D6-0A5E-4B75E2D356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658" y="1651916"/>
                  <a:ext cx="679269" cy="718456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Rectangle: Rounded Corners 108">
                  <a:extLst>
                    <a:ext uri="{FF2B5EF4-FFF2-40B4-BE49-F238E27FC236}">
                      <a16:creationId xmlns:a16="http://schemas.microsoft.com/office/drawing/2014/main" id="{826C86EF-92BF-DCCF-2F0A-344542E4E374}"/>
                    </a:ext>
                  </a:extLst>
                </p:cNvPr>
                <p:cNvSpPr/>
                <p:nvPr/>
              </p:nvSpPr>
              <p:spPr>
                <a:xfrm>
                  <a:off x="231951" y="2997828"/>
                  <a:ext cx="679269" cy="718457"/>
                </a:xfrm>
                <a:prstGeom prst="round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09" name="Rectangle: Rounded Corners 108">
                  <a:extLst>
                    <a:ext uri="{FF2B5EF4-FFF2-40B4-BE49-F238E27FC236}">
                      <a16:creationId xmlns:a16="http://schemas.microsoft.com/office/drawing/2014/main" id="{826C86EF-92BF-DCCF-2F0A-344542E4E3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51" y="2997828"/>
                  <a:ext cx="679269" cy="718457"/>
                </a:xfrm>
                <a:prstGeom prst="round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tangle: Rounded Corners 109">
                  <a:extLst>
                    <a:ext uri="{FF2B5EF4-FFF2-40B4-BE49-F238E27FC236}">
                      <a16:creationId xmlns:a16="http://schemas.microsoft.com/office/drawing/2014/main" id="{D4D544EA-A8A1-2163-E82E-209D2CE16255}"/>
                    </a:ext>
                  </a:extLst>
                </p:cNvPr>
                <p:cNvSpPr/>
                <p:nvPr/>
              </p:nvSpPr>
              <p:spPr>
                <a:xfrm>
                  <a:off x="1312570" y="2970069"/>
                  <a:ext cx="679269" cy="718457"/>
                </a:xfrm>
                <a:prstGeom prst="round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10" name="Rectangle: Rounded Corners 109">
                  <a:extLst>
                    <a:ext uri="{FF2B5EF4-FFF2-40B4-BE49-F238E27FC236}">
                      <a16:creationId xmlns:a16="http://schemas.microsoft.com/office/drawing/2014/main" id="{D4D544EA-A8A1-2163-E82E-209D2CE162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2570" y="2970069"/>
                  <a:ext cx="679269" cy="718457"/>
                </a:xfrm>
                <a:prstGeom prst="round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tangle: Rounded Corners 110">
                  <a:extLst>
                    <a:ext uri="{FF2B5EF4-FFF2-40B4-BE49-F238E27FC236}">
                      <a16:creationId xmlns:a16="http://schemas.microsoft.com/office/drawing/2014/main" id="{D1161683-7A74-97F2-436A-7B9DEE2A61A1}"/>
                    </a:ext>
                  </a:extLst>
                </p:cNvPr>
                <p:cNvSpPr/>
                <p:nvPr/>
              </p:nvSpPr>
              <p:spPr>
                <a:xfrm>
                  <a:off x="2268196" y="2973794"/>
                  <a:ext cx="679269" cy="718457"/>
                </a:xfrm>
                <a:prstGeom prst="round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11" name="Rectangle: Rounded Corners 110">
                  <a:extLst>
                    <a:ext uri="{FF2B5EF4-FFF2-40B4-BE49-F238E27FC236}">
                      <a16:creationId xmlns:a16="http://schemas.microsoft.com/office/drawing/2014/main" id="{D1161683-7A74-97F2-436A-7B9DEE2A61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8196" y="2973794"/>
                  <a:ext cx="679269" cy="718457"/>
                </a:xfrm>
                <a:prstGeom prst="round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BE923F9A-49A1-8F58-5877-D6441D011E16}"/>
                </a:ext>
              </a:extLst>
            </p:cNvPr>
            <p:cNvCxnSpPr>
              <a:cxnSpLocks/>
              <a:stCxn id="110" idx="0"/>
              <a:endCxn id="108" idx="4"/>
            </p:cNvCxnSpPr>
            <p:nvPr/>
          </p:nvCxnSpPr>
          <p:spPr>
            <a:xfrm flipH="1" flipV="1">
              <a:off x="1359293" y="2370372"/>
              <a:ext cx="292912" cy="599697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8F4C0B-8C02-9FEB-733A-A1889B9E0D9E}"/>
                </a:ext>
              </a:extLst>
            </p:cNvPr>
            <p:cNvCxnSpPr>
              <a:cxnSpLocks/>
              <a:stCxn id="109" idx="0"/>
              <a:endCxn id="108" idx="3"/>
            </p:cNvCxnSpPr>
            <p:nvPr/>
          </p:nvCxnSpPr>
          <p:spPr>
            <a:xfrm flipV="1">
              <a:off x="571586" y="2265157"/>
              <a:ext cx="547549" cy="73267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69912A72-F27B-FDCD-7152-F2DC37B1166D}"/>
                </a:ext>
              </a:extLst>
            </p:cNvPr>
            <p:cNvCxnSpPr>
              <a:cxnSpLocks/>
              <a:stCxn id="111" idx="0"/>
              <a:endCxn id="108" idx="5"/>
            </p:cNvCxnSpPr>
            <p:nvPr/>
          </p:nvCxnSpPr>
          <p:spPr>
            <a:xfrm flipH="1" flipV="1">
              <a:off x="1599450" y="2265157"/>
              <a:ext cx="1008381" cy="708637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: Rounded Corners 114">
                  <a:extLst>
                    <a:ext uri="{FF2B5EF4-FFF2-40B4-BE49-F238E27FC236}">
                      <a16:creationId xmlns:a16="http://schemas.microsoft.com/office/drawing/2014/main" id="{61FF9F02-9301-56EC-50DD-0E82BCFBC2FA}"/>
                    </a:ext>
                  </a:extLst>
                </p:cNvPr>
                <p:cNvSpPr/>
                <p:nvPr/>
              </p:nvSpPr>
              <p:spPr>
                <a:xfrm>
                  <a:off x="20415" y="615614"/>
                  <a:ext cx="679269" cy="718457"/>
                </a:xfrm>
                <a:prstGeom prst="round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15" name="Rectangle: Rounded Corners 114">
                  <a:extLst>
                    <a:ext uri="{FF2B5EF4-FFF2-40B4-BE49-F238E27FC236}">
                      <a16:creationId xmlns:a16="http://schemas.microsoft.com/office/drawing/2014/main" id="{61FF9F02-9301-56EC-50DD-0E82BCFBC2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5" y="615614"/>
                  <a:ext cx="679269" cy="718457"/>
                </a:xfrm>
                <a:prstGeom prst="round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ectangle: Rounded Corners 115">
                  <a:extLst>
                    <a:ext uri="{FF2B5EF4-FFF2-40B4-BE49-F238E27FC236}">
                      <a16:creationId xmlns:a16="http://schemas.microsoft.com/office/drawing/2014/main" id="{F4FECB91-0F3D-83ED-FDA4-562B3C60DDC4}"/>
                    </a:ext>
                  </a:extLst>
                </p:cNvPr>
                <p:cNvSpPr/>
                <p:nvPr/>
              </p:nvSpPr>
              <p:spPr>
                <a:xfrm>
                  <a:off x="1287425" y="564226"/>
                  <a:ext cx="679269" cy="718457"/>
                </a:xfrm>
                <a:prstGeom prst="round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16" name="Rectangle: Rounded Corners 115">
                  <a:extLst>
                    <a:ext uri="{FF2B5EF4-FFF2-40B4-BE49-F238E27FC236}">
                      <a16:creationId xmlns:a16="http://schemas.microsoft.com/office/drawing/2014/main" id="{F4FECB91-0F3D-83ED-FDA4-562B3C60DD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7425" y="564226"/>
                  <a:ext cx="679269" cy="718457"/>
                </a:xfrm>
                <a:prstGeom prst="round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848B671E-CEF2-F59F-BF53-5BB92C7F7657}"/>
                </a:ext>
              </a:extLst>
            </p:cNvPr>
            <p:cNvCxnSpPr>
              <a:cxnSpLocks/>
              <a:stCxn id="108" idx="2"/>
              <a:endCxn id="115" idx="2"/>
            </p:cNvCxnSpPr>
            <p:nvPr/>
          </p:nvCxnSpPr>
          <p:spPr>
            <a:xfrm flipH="1" flipV="1">
              <a:off x="360050" y="1334071"/>
              <a:ext cx="659608" cy="67707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436576CD-F865-E71A-1FF6-E57AB7B09426}"/>
                </a:ext>
              </a:extLst>
            </p:cNvPr>
            <p:cNvCxnSpPr>
              <a:cxnSpLocks/>
              <a:stCxn id="116" idx="2"/>
              <a:endCxn id="108" idx="7"/>
            </p:cNvCxnSpPr>
            <p:nvPr/>
          </p:nvCxnSpPr>
          <p:spPr>
            <a:xfrm flipH="1">
              <a:off x="1599450" y="1282683"/>
              <a:ext cx="27610" cy="474448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8DABBA1-395D-EE56-2EA2-45CB5585308F}"/>
                  </a:ext>
                </a:extLst>
              </p:cNvPr>
              <p:cNvSpPr txBox="1"/>
              <p:nvPr/>
            </p:nvSpPr>
            <p:spPr>
              <a:xfrm>
                <a:off x="1287425" y="948159"/>
                <a:ext cx="11666774" cy="1659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sz="24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IL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L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L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L" sz="2400" i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IL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IL" sz="2400" i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IL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L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L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IL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L" sz="2400" i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IL" sz="2400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IL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IL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L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IL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IL" sz="2400" i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IL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L" sz="2400" i="0"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IL" sz="2400" i="0">
                                  <a:latin typeface="Cambria Math" panose="02040503050406030204" pitchFamily="18" charset="0"/>
                                </a:rPr>
                                <m:t>𝒰</m:t>
                              </m:r>
                            </m:sub>
                          </m:sSub>
                          <m:d>
                            <m:dPr>
                              <m:ctrlPr>
                                <a:rPr lang="en-IL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IL" sz="2400" i="0">
                              <a:latin typeface="Cambria Math" panose="02040503050406030204" pitchFamily="18" charset="0"/>
                            </a:rPr>
                            <m:t>∖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IL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IL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IL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L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L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IL" sz="2400" i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IL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IL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IL" sz="2400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IL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IL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L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IL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IL" sz="2400" i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IL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L" sz="2400" i="0"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IL" sz="2400" i="0">
                                  <a:latin typeface="Cambria Math" panose="02040503050406030204" pitchFamily="18" charset="0"/>
                                </a:rPr>
                                <m:t>ℋ</m:t>
                              </m:r>
                            </m:sub>
                          </m:sSub>
                          <m:d>
                            <m:dPr>
                              <m:ctrlPr>
                                <a:rPr lang="en-IL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unc>
                            <m:funcPr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L" sz="2400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L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L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IL" sz="2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L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IL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d>
                                        <m:dPr>
                                          <m:ctrlPr>
                                            <a:rPr lang="en-IL" sz="2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IL" sz="2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IL" sz="2400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IL" sz="2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L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L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IL" sz="2400" i="0"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IL" sz="2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L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L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IL" sz="2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IL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8DABBA1-395D-EE56-2EA2-45CB55853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425" y="948159"/>
                <a:ext cx="11666774" cy="16593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E8F3282-2AAD-A45E-B6FA-CB68A8958E5D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06154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  <p:bldP spid="47" grpId="0"/>
      <p:bldP spid="69" grpId="0"/>
      <p:bldP spid="68" grpId="0"/>
      <p:bldP spid="70" grpId="0"/>
      <p:bldP spid="71" grpId="0"/>
      <p:bldP spid="1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AD6CE7D-725B-6C8B-7F59-3D1A010A2FF3}"/>
              </a:ext>
            </a:extLst>
          </p:cNvPr>
          <p:cNvSpPr txBox="1">
            <a:spLocks/>
          </p:cNvSpPr>
          <p:nvPr/>
        </p:nvSpPr>
        <p:spPr>
          <a:xfrm>
            <a:off x="498824" y="-421221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002060"/>
                </a:solidFill>
                <a:latin typeface="+mn-lt"/>
              </a:rPr>
              <a:t>Cooperative Message Passing</a:t>
            </a:r>
            <a:endParaRPr lang="he-IL" sz="4400" dirty="0">
              <a:solidFill>
                <a:srgbClr val="00206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50985A-0D5A-3CB2-96C5-73B0BF49CE24}"/>
                  </a:ext>
                </a:extLst>
              </p:cNvPr>
              <p:cNvSpPr txBox="1"/>
              <p:nvPr/>
            </p:nvSpPr>
            <p:spPr>
              <a:xfrm>
                <a:off x="1790144" y="736788"/>
                <a:ext cx="10523144" cy="640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L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IL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IL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𝑃𝑟</m:t>
                      </m:r>
                      <m:d>
                        <m:dPr>
                          <m:ctrlPr>
                            <a:rPr lang="en-IL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𝑐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𝑒𝑐𝑘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𝑒𝑞𝑢𝑎𝑡𝑖𝑜𝑛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𝑖𝑠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𝑠𝑎𝑡𝑖𝑠𝑓𝑖𝑒𝑑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𝜄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𝒲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(~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IL" sz="2400" dirty="0">
                  <a:solidFill>
                    <a:schemeClr val="accent2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50985A-0D5A-3CB2-96C5-73B0BF49C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144" y="736788"/>
                <a:ext cx="10523144" cy="6401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7CE05A4-41A6-7146-DF5F-2CE771386A2D}"/>
                  </a:ext>
                </a:extLst>
              </p:cNvPr>
              <p:cNvSpPr txBox="1"/>
              <p:nvPr/>
            </p:nvSpPr>
            <p:spPr>
              <a:xfrm>
                <a:off x="3713392" y="2597149"/>
                <a:ext cx="6879158" cy="640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L" sz="240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IL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IL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IL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IL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𝑃𝑟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L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he-IL" sz="2400" b="0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𝜄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|</m:t>
                      </m:r>
                      <m:sSub>
                        <m:sSubPr>
                          <m:ctrlPr>
                            <a:rPr lang="en-IL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IL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~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IL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𝒰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7CE05A4-41A6-7146-DF5F-2CE771386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392" y="2597149"/>
                <a:ext cx="6879158" cy="6401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0029C26-1F8D-A8A9-F941-952A851DA152}"/>
                  </a:ext>
                </a:extLst>
              </p:cNvPr>
              <p:cNvSpPr txBox="1"/>
              <p:nvPr/>
            </p:nvSpPr>
            <p:spPr>
              <a:xfrm>
                <a:off x="-358630" y="5094004"/>
                <a:ext cx="12909259" cy="1106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IL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L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IL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I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IL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ℋ</m:t>
                              </m:r>
                            </m:sub>
                          </m:sSub>
                          <m:d>
                            <m:dPr>
                              <m:ctrlPr>
                                <a:rPr lang="en-IL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∖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IL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IL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L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L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IL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IL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IL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𝒰</m:t>
                              </m:r>
                            </m:sub>
                          </m:sSub>
                          <m:d>
                            <m:dPr>
                              <m:ctrlPr>
                                <a:rPr lang="en-IL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IL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L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IL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d>
                                        <m:dPr>
                                          <m:ctrlPr>
                                            <a:rPr lang="en-IL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IL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IL" sz="2400" i="1">
                                                      <a:solidFill>
                                                        <a:schemeClr val="accent6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accent6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accent6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IL" sz="2400" i="1">
                                                      <a:solidFill>
                                                        <a:schemeClr val="accent6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accent6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accent6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IL" sz="2400" i="1">
                                                      <a:solidFill>
                                                        <a:schemeClr val="accent6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accent6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0029C26-1F8D-A8A9-F941-952A851DA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8630" y="5094004"/>
                <a:ext cx="12909259" cy="11065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096768F-6115-094C-7DC6-397E399FC19D}"/>
                  </a:ext>
                </a:extLst>
              </p:cNvPr>
              <p:cNvSpPr txBox="1"/>
              <p:nvPr/>
            </p:nvSpPr>
            <p:spPr>
              <a:xfrm>
                <a:off x="1790144" y="1441197"/>
                <a:ext cx="10523144" cy="640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L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IL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IL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𝑃𝑟</m:t>
                      </m:r>
                      <m:d>
                        <m:dPr>
                          <m:ctrlPr>
                            <a:rPr lang="en-IL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𝑐</m:t>
                          </m:r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𝑒𝑐𝑘</m:t>
                          </m:r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𝑒𝑞𝑢𝑎𝑡𝑖𝑜𝑛</m:t>
                          </m:r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𝑖𝑠</m:t>
                          </m:r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𝑠𝑎𝑡𝑖𝑠𝑓𝑖𝑒𝑑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𝒲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(~</m:t>
                          </m:r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IL" sz="2400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096768F-6115-094C-7DC6-397E399FC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144" y="1441197"/>
                <a:ext cx="10523144" cy="6401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F6A0489-10A7-10DD-79F1-20F554532E29}"/>
                  </a:ext>
                </a:extLst>
              </p:cNvPr>
              <p:cNvSpPr txBox="1"/>
              <p:nvPr/>
            </p:nvSpPr>
            <p:spPr>
              <a:xfrm>
                <a:off x="3612137" y="2003334"/>
                <a:ext cx="6879158" cy="640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L" sz="240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IL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IL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IL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IL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𝑃𝑟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L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𝜓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|</m:t>
                      </m:r>
                      <m:sSub>
                        <m:sSubPr>
                          <m:ctrlPr>
                            <a:rPr lang="en-IL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IL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ℋ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IL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𝒰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~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F6A0489-10A7-10DD-79F1-20F554532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137" y="2003334"/>
                <a:ext cx="6879158" cy="6401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BA4B65C-5279-B012-8403-44E182495D50}"/>
                  </a:ext>
                </a:extLst>
              </p:cNvPr>
              <p:cNvSpPr txBox="1"/>
              <p:nvPr/>
            </p:nvSpPr>
            <p:spPr>
              <a:xfrm>
                <a:off x="3471179" y="3396814"/>
                <a:ext cx="66187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BA4B65C-5279-B012-8403-44E182495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179" y="3396814"/>
                <a:ext cx="661876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D7811F7-6557-189B-A407-ADE0EE173142}"/>
              </a:ext>
            </a:extLst>
          </p:cNvPr>
          <p:cNvGrpSpPr/>
          <p:nvPr/>
        </p:nvGrpSpPr>
        <p:grpSpPr>
          <a:xfrm>
            <a:off x="20415" y="564226"/>
            <a:ext cx="2927050" cy="3152059"/>
            <a:chOff x="20415" y="564226"/>
            <a:chExt cx="2927050" cy="3152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28D98DA0-B688-E08A-37AA-72CE1635ECFD}"/>
                    </a:ext>
                  </a:extLst>
                </p:cNvPr>
                <p:cNvSpPr/>
                <p:nvPr/>
              </p:nvSpPr>
              <p:spPr>
                <a:xfrm>
                  <a:off x="1019658" y="1651916"/>
                  <a:ext cx="679269" cy="71845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28D98DA0-B688-E08A-37AA-72CE1635EC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658" y="1651916"/>
                  <a:ext cx="679269" cy="71845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6CE56703-0AA1-4A7B-3E0E-C276F4599B08}"/>
                    </a:ext>
                  </a:extLst>
                </p:cNvPr>
                <p:cNvSpPr/>
                <p:nvPr/>
              </p:nvSpPr>
              <p:spPr>
                <a:xfrm>
                  <a:off x="231951" y="2997828"/>
                  <a:ext cx="679269" cy="718457"/>
                </a:xfrm>
                <a:prstGeom prst="round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6CE56703-0AA1-4A7B-3E0E-C276F4599B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51" y="2997828"/>
                  <a:ext cx="679269" cy="718457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235C9425-83D0-D33E-D10F-1260B6931F44}"/>
                    </a:ext>
                  </a:extLst>
                </p:cNvPr>
                <p:cNvSpPr/>
                <p:nvPr/>
              </p:nvSpPr>
              <p:spPr>
                <a:xfrm>
                  <a:off x="1312570" y="2970069"/>
                  <a:ext cx="679269" cy="718457"/>
                </a:xfrm>
                <a:prstGeom prst="round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235C9425-83D0-D33E-D10F-1260B6931F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2570" y="2970069"/>
                  <a:ext cx="679269" cy="718457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25EBC41F-210C-E210-65C5-DD38C13B8443}"/>
                    </a:ext>
                  </a:extLst>
                </p:cNvPr>
                <p:cNvSpPr/>
                <p:nvPr/>
              </p:nvSpPr>
              <p:spPr>
                <a:xfrm>
                  <a:off x="2268196" y="2973794"/>
                  <a:ext cx="679269" cy="718457"/>
                </a:xfrm>
                <a:prstGeom prst="round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25EBC41F-210C-E210-65C5-DD38C13B84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8196" y="2973794"/>
                  <a:ext cx="679269" cy="718457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5175DC5-4F35-3C4B-80AC-0B32ADC98086}"/>
                </a:ext>
              </a:extLst>
            </p:cNvPr>
            <p:cNvCxnSpPr>
              <a:cxnSpLocks/>
              <a:stCxn id="32" idx="4"/>
              <a:endCxn id="34" idx="0"/>
            </p:cNvCxnSpPr>
            <p:nvPr/>
          </p:nvCxnSpPr>
          <p:spPr>
            <a:xfrm>
              <a:off x="1359293" y="2370372"/>
              <a:ext cx="292912" cy="59969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0D8809D-86C2-8D3E-FE8D-0CF1E1FB0A7A}"/>
                </a:ext>
              </a:extLst>
            </p:cNvPr>
            <p:cNvCxnSpPr>
              <a:cxnSpLocks/>
              <a:stCxn id="33" idx="0"/>
              <a:endCxn id="32" idx="3"/>
            </p:cNvCxnSpPr>
            <p:nvPr/>
          </p:nvCxnSpPr>
          <p:spPr>
            <a:xfrm flipV="1">
              <a:off x="571586" y="2265157"/>
              <a:ext cx="547549" cy="73267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B911AB1-6668-65B7-A6BF-C4B395A0AD93}"/>
                </a:ext>
              </a:extLst>
            </p:cNvPr>
            <p:cNvCxnSpPr>
              <a:cxnSpLocks/>
              <a:stCxn id="35" idx="0"/>
              <a:endCxn id="32" idx="5"/>
            </p:cNvCxnSpPr>
            <p:nvPr/>
          </p:nvCxnSpPr>
          <p:spPr>
            <a:xfrm flipH="1" flipV="1">
              <a:off x="1599450" y="2265157"/>
              <a:ext cx="1008381" cy="708637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: Rounded Corners 85">
                  <a:extLst>
                    <a:ext uri="{FF2B5EF4-FFF2-40B4-BE49-F238E27FC236}">
                      <a16:creationId xmlns:a16="http://schemas.microsoft.com/office/drawing/2014/main" id="{9F023561-9BAD-2709-4DFF-0BB8F3A1114A}"/>
                    </a:ext>
                  </a:extLst>
                </p:cNvPr>
                <p:cNvSpPr/>
                <p:nvPr/>
              </p:nvSpPr>
              <p:spPr>
                <a:xfrm>
                  <a:off x="20415" y="615614"/>
                  <a:ext cx="679269" cy="718457"/>
                </a:xfrm>
                <a:prstGeom prst="round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86" name="Rectangle: Rounded Corners 85">
                  <a:extLst>
                    <a:ext uri="{FF2B5EF4-FFF2-40B4-BE49-F238E27FC236}">
                      <a16:creationId xmlns:a16="http://schemas.microsoft.com/office/drawing/2014/main" id="{9F023561-9BAD-2709-4DFF-0BB8F3A111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5" y="615614"/>
                  <a:ext cx="679269" cy="718457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904D1B2F-CFDB-7304-0D1F-AF279C54C4D0}"/>
                    </a:ext>
                  </a:extLst>
                </p:cNvPr>
                <p:cNvSpPr/>
                <p:nvPr/>
              </p:nvSpPr>
              <p:spPr>
                <a:xfrm>
                  <a:off x="1287425" y="564226"/>
                  <a:ext cx="679269" cy="718457"/>
                </a:xfrm>
                <a:prstGeom prst="round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904D1B2F-CFDB-7304-0D1F-AF279C54C4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7425" y="564226"/>
                  <a:ext cx="679269" cy="718457"/>
                </a:xfrm>
                <a:prstGeom prst="round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F7EF090E-2261-7E52-FEB7-09A3D7ECF888}"/>
                </a:ext>
              </a:extLst>
            </p:cNvPr>
            <p:cNvCxnSpPr>
              <a:cxnSpLocks/>
              <a:stCxn id="86" idx="2"/>
              <a:endCxn id="32" idx="2"/>
            </p:cNvCxnSpPr>
            <p:nvPr/>
          </p:nvCxnSpPr>
          <p:spPr>
            <a:xfrm>
              <a:off x="360050" y="1334071"/>
              <a:ext cx="659608" cy="67707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67DA446C-F843-F677-B4E5-2379DAC6315D}"/>
                </a:ext>
              </a:extLst>
            </p:cNvPr>
            <p:cNvCxnSpPr>
              <a:cxnSpLocks/>
              <a:stCxn id="99" idx="2"/>
              <a:endCxn id="32" idx="7"/>
            </p:cNvCxnSpPr>
            <p:nvPr/>
          </p:nvCxnSpPr>
          <p:spPr>
            <a:xfrm flipH="1">
              <a:off x="1599450" y="1282683"/>
              <a:ext cx="27610" cy="474448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08FE4E9-6C1B-997E-CC0C-CED762FD6E4D}"/>
              </a:ext>
            </a:extLst>
          </p:cNvPr>
          <p:cNvGrpSpPr/>
          <p:nvPr/>
        </p:nvGrpSpPr>
        <p:grpSpPr>
          <a:xfrm>
            <a:off x="9199140" y="3285193"/>
            <a:ext cx="2927050" cy="3152059"/>
            <a:chOff x="20415" y="564226"/>
            <a:chExt cx="2927050" cy="3152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60BF92F9-1266-34D6-0A5E-4B75E2D356BE}"/>
                    </a:ext>
                  </a:extLst>
                </p:cNvPr>
                <p:cNvSpPr/>
                <p:nvPr/>
              </p:nvSpPr>
              <p:spPr>
                <a:xfrm>
                  <a:off x="1019658" y="1651916"/>
                  <a:ext cx="679269" cy="71845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60BF92F9-1266-34D6-0A5E-4B75E2D356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658" y="1651916"/>
                  <a:ext cx="679269" cy="718456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Rectangle: Rounded Corners 108">
                  <a:extLst>
                    <a:ext uri="{FF2B5EF4-FFF2-40B4-BE49-F238E27FC236}">
                      <a16:creationId xmlns:a16="http://schemas.microsoft.com/office/drawing/2014/main" id="{826C86EF-92BF-DCCF-2F0A-344542E4E374}"/>
                    </a:ext>
                  </a:extLst>
                </p:cNvPr>
                <p:cNvSpPr/>
                <p:nvPr/>
              </p:nvSpPr>
              <p:spPr>
                <a:xfrm>
                  <a:off x="231951" y="2997828"/>
                  <a:ext cx="679269" cy="718457"/>
                </a:xfrm>
                <a:prstGeom prst="round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09" name="Rectangle: Rounded Corners 108">
                  <a:extLst>
                    <a:ext uri="{FF2B5EF4-FFF2-40B4-BE49-F238E27FC236}">
                      <a16:creationId xmlns:a16="http://schemas.microsoft.com/office/drawing/2014/main" id="{826C86EF-92BF-DCCF-2F0A-344542E4E3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51" y="2997828"/>
                  <a:ext cx="679269" cy="718457"/>
                </a:xfrm>
                <a:prstGeom prst="round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tangle: Rounded Corners 109">
                  <a:extLst>
                    <a:ext uri="{FF2B5EF4-FFF2-40B4-BE49-F238E27FC236}">
                      <a16:creationId xmlns:a16="http://schemas.microsoft.com/office/drawing/2014/main" id="{D4D544EA-A8A1-2163-E82E-209D2CE16255}"/>
                    </a:ext>
                  </a:extLst>
                </p:cNvPr>
                <p:cNvSpPr/>
                <p:nvPr/>
              </p:nvSpPr>
              <p:spPr>
                <a:xfrm>
                  <a:off x="1312570" y="2970069"/>
                  <a:ext cx="679269" cy="718457"/>
                </a:xfrm>
                <a:prstGeom prst="round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10" name="Rectangle: Rounded Corners 109">
                  <a:extLst>
                    <a:ext uri="{FF2B5EF4-FFF2-40B4-BE49-F238E27FC236}">
                      <a16:creationId xmlns:a16="http://schemas.microsoft.com/office/drawing/2014/main" id="{D4D544EA-A8A1-2163-E82E-209D2CE162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2570" y="2970069"/>
                  <a:ext cx="679269" cy="718457"/>
                </a:xfrm>
                <a:prstGeom prst="round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tangle: Rounded Corners 110">
                  <a:extLst>
                    <a:ext uri="{FF2B5EF4-FFF2-40B4-BE49-F238E27FC236}">
                      <a16:creationId xmlns:a16="http://schemas.microsoft.com/office/drawing/2014/main" id="{D1161683-7A74-97F2-436A-7B9DEE2A61A1}"/>
                    </a:ext>
                  </a:extLst>
                </p:cNvPr>
                <p:cNvSpPr/>
                <p:nvPr/>
              </p:nvSpPr>
              <p:spPr>
                <a:xfrm>
                  <a:off x="2268196" y="2973794"/>
                  <a:ext cx="679269" cy="718457"/>
                </a:xfrm>
                <a:prstGeom prst="round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11" name="Rectangle: Rounded Corners 110">
                  <a:extLst>
                    <a:ext uri="{FF2B5EF4-FFF2-40B4-BE49-F238E27FC236}">
                      <a16:creationId xmlns:a16="http://schemas.microsoft.com/office/drawing/2014/main" id="{D1161683-7A74-97F2-436A-7B9DEE2A61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8196" y="2973794"/>
                  <a:ext cx="679269" cy="718457"/>
                </a:xfrm>
                <a:prstGeom prst="round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BE923F9A-49A1-8F58-5877-D6441D011E16}"/>
                </a:ext>
              </a:extLst>
            </p:cNvPr>
            <p:cNvCxnSpPr>
              <a:cxnSpLocks/>
              <a:stCxn id="110" idx="0"/>
              <a:endCxn id="108" idx="4"/>
            </p:cNvCxnSpPr>
            <p:nvPr/>
          </p:nvCxnSpPr>
          <p:spPr>
            <a:xfrm flipH="1" flipV="1">
              <a:off x="1359293" y="2370372"/>
              <a:ext cx="292912" cy="599697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68F4C0B-8C02-9FEB-733A-A1889B9E0D9E}"/>
                </a:ext>
              </a:extLst>
            </p:cNvPr>
            <p:cNvCxnSpPr>
              <a:cxnSpLocks/>
              <a:stCxn id="109" idx="0"/>
              <a:endCxn id="108" idx="3"/>
            </p:cNvCxnSpPr>
            <p:nvPr/>
          </p:nvCxnSpPr>
          <p:spPr>
            <a:xfrm flipV="1">
              <a:off x="571586" y="2265157"/>
              <a:ext cx="547549" cy="73267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69912A72-F27B-FDCD-7152-F2DC37B1166D}"/>
                </a:ext>
              </a:extLst>
            </p:cNvPr>
            <p:cNvCxnSpPr>
              <a:cxnSpLocks/>
              <a:stCxn id="111" idx="0"/>
              <a:endCxn id="108" idx="5"/>
            </p:cNvCxnSpPr>
            <p:nvPr/>
          </p:nvCxnSpPr>
          <p:spPr>
            <a:xfrm flipH="1" flipV="1">
              <a:off x="1599450" y="2265157"/>
              <a:ext cx="1008381" cy="708637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: Rounded Corners 114">
                  <a:extLst>
                    <a:ext uri="{FF2B5EF4-FFF2-40B4-BE49-F238E27FC236}">
                      <a16:creationId xmlns:a16="http://schemas.microsoft.com/office/drawing/2014/main" id="{61FF9F02-9301-56EC-50DD-0E82BCFBC2FA}"/>
                    </a:ext>
                  </a:extLst>
                </p:cNvPr>
                <p:cNvSpPr/>
                <p:nvPr/>
              </p:nvSpPr>
              <p:spPr>
                <a:xfrm>
                  <a:off x="20415" y="615614"/>
                  <a:ext cx="679269" cy="718457"/>
                </a:xfrm>
                <a:prstGeom prst="round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15" name="Rectangle: Rounded Corners 114">
                  <a:extLst>
                    <a:ext uri="{FF2B5EF4-FFF2-40B4-BE49-F238E27FC236}">
                      <a16:creationId xmlns:a16="http://schemas.microsoft.com/office/drawing/2014/main" id="{61FF9F02-9301-56EC-50DD-0E82BCFBC2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5" y="615614"/>
                  <a:ext cx="679269" cy="718457"/>
                </a:xfrm>
                <a:prstGeom prst="round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ectangle: Rounded Corners 115">
                  <a:extLst>
                    <a:ext uri="{FF2B5EF4-FFF2-40B4-BE49-F238E27FC236}">
                      <a16:creationId xmlns:a16="http://schemas.microsoft.com/office/drawing/2014/main" id="{F4FECB91-0F3D-83ED-FDA4-562B3C60DDC4}"/>
                    </a:ext>
                  </a:extLst>
                </p:cNvPr>
                <p:cNvSpPr/>
                <p:nvPr/>
              </p:nvSpPr>
              <p:spPr>
                <a:xfrm>
                  <a:off x="1287425" y="564226"/>
                  <a:ext cx="679269" cy="718457"/>
                </a:xfrm>
                <a:prstGeom prst="round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16" name="Rectangle: Rounded Corners 115">
                  <a:extLst>
                    <a:ext uri="{FF2B5EF4-FFF2-40B4-BE49-F238E27FC236}">
                      <a16:creationId xmlns:a16="http://schemas.microsoft.com/office/drawing/2014/main" id="{F4FECB91-0F3D-83ED-FDA4-562B3C60DD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7425" y="564226"/>
                  <a:ext cx="679269" cy="718457"/>
                </a:xfrm>
                <a:prstGeom prst="round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848B671E-CEF2-F59F-BF53-5BB92C7F7657}"/>
                </a:ext>
              </a:extLst>
            </p:cNvPr>
            <p:cNvCxnSpPr>
              <a:cxnSpLocks/>
              <a:stCxn id="108" idx="2"/>
              <a:endCxn id="115" idx="2"/>
            </p:cNvCxnSpPr>
            <p:nvPr/>
          </p:nvCxnSpPr>
          <p:spPr>
            <a:xfrm flipH="1" flipV="1">
              <a:off x="360050" y="1334071"/>
              <a:ext cx="659608" cy="67707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436576CD-F865-E71A-1FF6-E57AB7B09426}"/>
                </a:ext>
              </a:extLst>
            </p:cNvPr>
            <p:cNvCxnSpPr>
              <a:cxnSpLocks/>
              <a:stCxn id="116" idx="2"/>
              <a:endCxn id="108" idx="7"/>
            </p:cNvCxnSpPr>
            <p:nvPr/>
          </p:nvCxnSpPr>
          <p:spPr>
            <a:xfrm flipH="1">
              <a:off x="1599450" y="1282683"/>
              <a:ext cx="27610" cy="474448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8DABBA1-395D-EE56-2EA2-45CB5585308F}"/>
                  </a:ext>
                </a:extLst>
              </p:cNvPr>
              <p:cNvSpPr txBox="1"/>
              <p:nvPr/>
            </p:nvSpPr>
            <p:spPr>
              <a:xfrm>
                <a:off x="-1380144" y="4047389"/>
                <a:ext cx="14730737" cy="1106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IL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L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L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L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IL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L" sz="24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L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IL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IL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L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IL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L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IL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L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L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IL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L" sz="2400" i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IL" sz="2400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IL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L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IL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IL" sz="2400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L" sz="2400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IL" sz="2400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𝒰</m:t>
                              </m:r>
                            </m:sub>
                          </m:sSub>
                          <m:d>
                            <m:dPr>
                              <m:ctrlPr>
                                <a:rPr lang="en-IL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L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IL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IL" sz="2400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∖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IL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L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IL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IL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IL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L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L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L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L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IL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IL" sz="2400" i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IL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L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IL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IL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L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IL" sz="2400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IL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L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IL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IL" sz="24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L" sz="2400" i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IL" sz="2400" i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ℋ</m:t>
                              </m:r>
                            </m:sub>
                          </m:sSub>
                          <m:d>
                            <m:dPr>
                              <m:ctrlPr>
                                <a:rPr lang="en-IL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L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IL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unc>
                            <m:funcPr>
                              <m:ctrlPr>
                                <a:rPr lang="en-IL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L" sz="2400" i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L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L" sz="2400" i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IL" sz="2400" i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L" sz="2400" i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IL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L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IL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d>
                                        <m:dPr>
                                          <m:ctrlPr>
                                            <a:rPr lang="en-IL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IL" sz="24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IL" sz="24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IL" sz="24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L" sz="24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L" sz="24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IL" sz="2400" i="0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IL" sz="24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L" sz="24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L" sz="24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IL" sz="24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IL" sz="24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8DABBA1-395D-EE56-2EA2-45CB55853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0144" y="4047389"/>
                <a:ext cx="14730737" cy="110658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E8F3282-2AAD-A45E-B6FA-CB68A8958E5D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70560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9" grpId="0"/>
      <p:bldP spid="1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06308" cy="4707902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/>
            <a:r>
              <a:rPr lang="en-US" sz="3200" dirty="0">
                <a:solidFill>
                  <a:srgbClr val="002060"/>
                </a:solidFill>
                <a:ea typeface="+mj-ea"/>
                <a:cs typeface="Calibri"/>
              </a:rPr>
              <a:t>Iterative non-optimal algorithm.</a:t>
            </a:r>
          </a:p>
          <a:p>
            <a:pPr lvl="1"/>
            <a:r>
              <a:rPr lang="en-US" sz="3200" dirty="0">
                <a:solidFill>
                  <a:srgbClr val="002060"/>
                </a:solidFill>
                <a:ea typeface="+mj-ea"/>
                <a:cs typeface="Calibri"/>
              </a:rPr>
              <a:t>Messages are passed between nodes on the Dual Bipartite Graph.</a:t>
            </a:r>
          </a:p>
          <a:p>
            <a:pPr lvl="1"/>
            <a:r>
              <a:rPr lang="en-US" sz="3200" dirty="0">
                <a:solidFill>
                  <a:srgbClr val="002060"/>
                </a:solidFill>
                <a:ea typeface="+mj-ea"/>
                <a:cs typeface="Calibri"/>
              </a:rPr>
              <a:t>Loop of A Indicator steps and B Residual steps, written as sequence = [A,B]</a:t>
            </a:r>
          </a:p>
          <a:p>
            <a:pPr lvl="1"/>
            <a:r>
              <a:rPr lang="en-US" sz="3200" dirty="0">
                <a:solidFill>
                  <a:srgbClr val="002060"/>
                </a:solidFill>
                <a:ea typeface="+mj-ea"/>
                <a:cs typeface="Calibri"/>
              </a:rPr>
              <a:t>Messages are log-likelihood of probabilities of bits to be 0\1, and of probabilities of check nodes to be solved given bits are 0\1.</a:t>
            </a:r>
          </a:p>
          <a:p>
            <a:pPr marL="457200" lvl="1" indent="0">
              <a:buNone/>
            </a:pPr>
            <a:endParaRPr lang="en-US" sz="3200" dirty="0">
              <a:solidFill>
                <a:srgbClr val="002060"/>
              </a:solidFill>
              <a:ea typeface="+mj-ea"/>
              <a:cs typeface="Calibri"/>
            </a:endParaRPr>
          </a:p>
          <a:p>
            <a:pPr marL="457200" lvl="1" indent="0">
              <a:buNone/>
            </a:pPr>
            <a:endParaRPr lang="en-US" sz="3200" dirty="0">
              <a:solidFill>
                <a:srgbClr val="002060"/>
              </a:solidFill>
              <a:ea typeface="+mj-ea"/>
              <a:cs typeface="Calibri"/>
            </a:endParaRPr>
          </a:p>
          <a:p>
            <a:pPr marL="457200" lvl="1" indent="0">
              <a:buNone/>
            </a:pPr>
            <a:endParaRPr lang="he-IL" sz="3200" dirty="0">
              <a:solidFill>
                <a:srgbClr val="002060"/>
              </a:solidFill>
              <a:ea typeface="+mj-ea"/>
              <a:cs typeface="Calibri"/>
            </a:endParaRPr>
          </a:p>
          <a:p>
            <a:pPr>
              <a:buNone/>
            </a:pPr>
            <a:endParaRPr lang="he-IL" sz="3200" dirty="0">
              <a:solidFill>
                <a:srgbClr val="002060"/>
              </a:solidFill>
              <a:ea typeface="+mj-ea"/>
              <a:cs typeface="Arial"/>
            </a:endParaRPr>
          </a:p>
          <a:p>
            <a:pPr>
              <a:buNone/>
            </a:pPr>
            <a:endParaRPr lang="he-IL" sz="3200" dirty="0">
              <a:solidFill>
                <a:srgbClr val="002060"/>
              </a:solidFill>
              <a:ea typeface="+mj-ea"/>
              <a:cs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Message Passing Cooperative Algorithm - General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25F76-5418-2C1B-DB72-B3F557BEE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8261" y="36400"/>
            <a:ext cx="1533739" cy="2880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89C92F-2F8F-752F-5787-44F2979FB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022" y="1129665"/>
            <a:ext cx="22479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9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14300" y="1467473"/>
                <a:ext cx="6108700" cy="4707902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lvl="1" algn="ctr"/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IL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→</m:t>
                        </m:r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𝑏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𝜄</m:t>
                            </m:r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=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𝑏</m:t>
                            </m:r>
                          </m:e>
                          <m:e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~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𝒰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𝑏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𝜄</m:t>
                            </m:r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=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𝑏</m:t>
                            </m:r>
                          </m:e>
                          <m:e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ℋ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𝒰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→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𝑏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𝑃𝑟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𝜄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𝑏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→</m:t>
                        </m:r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𝑏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𝑐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h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𝑒𝑐𝑘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𝑒𝑞𝑢𝑎𝑡𝑖𝑜𝑛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𝑗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𝑠𝑎𝑡𝑖𝑠𝑓𝑖𝑒𝑑</m:t>
                            </m:r>
                          </m:e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𝜄</m:t>
                            </m:r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=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𝑏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𝒲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→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~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lvl="1" algn="ctr"/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lvl="1" algn="ctr"/>
                <a:endParaRPr lang="he-IL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algn="ctr"/>
                <a:endParaRPr lang="he-IL" sz="3200" dirty="0">
                  <a:solidFill>
                    <a:srgbClr val="002060"/>
                  </a:solidFill>
                  <a:ea typeface="+mj-ea"/>
                  <a:cs typeface="Arial"/>
                </a:endParaRPr>
              </a:p>
              <a:p>
                <a:pPr algn="ctr"/>
                <a:endParaRPr lang="he-IL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14300" y="1467473"/>
                <a:ext cx="6108700" cy="4707902"/>
              </a:xfrm>
              <a:blipFill>
                <a:blip r:embed="rId2"/>
                <a:stretch>
                  <a:fillRect r="-100" b="-2901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Message Passing Cooperative Algorithm – 1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25F76-5418-2C1B-DB72-B3F557BEE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261" y="36400"/>
            <a:ext cx="1533739" cy="288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6183605F-F571-235F-1297-C0FC36D500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80100" y="1533043"/>
                <a:ext cx="6311900" cy="470790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algn="ctr"/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IL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→</m:t>
                        </m:r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𝑏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𝜓</m:t>
                            </m:r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=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𝑏</m:t>
                            </m:r>
                          </m:e>
                          <m:e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𝒰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~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ℋ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𝑏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𝜓</m:t>
                            </m:r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=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𝑏</m:t>
                            </m:r>
                          </m:e>
                          <m:e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ℋ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𝒰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→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𝑏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𝑃𝑟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𝑏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→</m:t>
                        </m:r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𝑏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𝑐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h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𝑒𝑐𝑘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𝑒𝑞𝑢𝑎𝑡𝑖𝑜𝑛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𝑗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𝑠𝑎𝑡𝑖𝑠𝑓𝑖𝑒𝑑</m:t>
                            </m:r>
                          </m:e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𝜓</m:t>
                            </m:r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=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𝑏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𝒲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→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𝒰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~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lvl="1" algn="ctr"/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lvl="1" algn="ctr"/>
                <a:endParaRPr lang="he-IL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algn="ctr"/>
                <a:endParaRPr lang="he-IL" sz="3200" dirty="0">
                  <a:solidFill>
                    <a:srgbClr val="002060"/>
                  </a:solidFill>
                  <a:ea typeface="+mj-ea"/>
                  <a:cs typeface="Arial"/>
                </a:endParaRPr>
              </a:p>
              <a:p>
                <a:pPr algn="ctr"/>
                <a:endParaRPr lang="he-IL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6183605F-F571-235F-1297-C0FC36D50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0" y="1533043"/>
                <a:ext cx="6311900" cy="4707902"/>
              </a:xfrm>
              <a:prstGeom prst="rect">
                <a:avLst/>
              </a:prstGeom>
              <a:blipFill>
                <a:blip r:embed="rId4"/>
                <a:stretch>
                  <a:fillRect b="-2794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D2018F-4A71-12FE-9B9E-594BD1AFDE9E}"/>
              </a:ext>
            </a:extLst>
          </p:cNvPr>
          <p:cNvCxnSpPr/>
          <p:nvPr/>
        </p:nvCxnSpPr>
        <p:spPr>
          <a:xfrm>
            <a:off x="6070600" y="1467473"/>
            <a:ext cx="12700" cy="47079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1974C734-8F3F-BA30-0B74-D01D258B8B22}"/>
              </a:ext>
            </a:extLst>
          </p:cNvPr>
          <p:cNvSpPr txBox="1">
            <a:spLocks/>
          </p:cNvSpPr>
          <p:nvPr/>
        </p:nvSpPr>
        <p:spPr>
          <a:xfrm>
            <a:off x="1682750" y="1254721"/>
            <a:ext cx="2743200" cy="802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Indicator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22603A-CEA0-286B-5D24-0A33E1D7BD5C}"/>
              </a:ext>
            </a:extLst>
          </p:cNvPr>
          <p:cNvSpPr txBox="1">
            <a:spLocks/>
          </p:cNvSpPr>
          <p:nvPr/>
        </p:nvSpPr>
        <p:spPr>
          <a:xfrm>
            <a:off x="7766050" y="1237259"/>
            <a:ext cx="2743200" cy="802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Residual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1711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417638"/>
                <a:ext cx="6108700" cy="4707902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𝑙𝑛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  <m:sup>
                                <m:d>
                                  <m:d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</m:t>
                                </m:r>
                              </m:e>
                            </m:d>
                          </m:num>
                          <m:den>
                            <m:sSubSup>
                              <m:sSubSup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  <m:sup>
                                <m:d>
                                  <m:d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1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</m:oMath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𝑙𝑛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>
                                <m:d>
                                  <m:d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</m:t>
                                </m:r>
                              </m:e>
                            </m:d>
                          </m:num>
                          <m:den>
                            <m:sSubSup>
                              <m:sSubSup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>
                                <m:d>
                                  <m:d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1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→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𝑙𝑛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→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→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1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𝑙𝑛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>
                                <m:d>
                                  <m:d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</m:t>
                                </m:r>
                              </m:e>
                            </m:d>
                          </m:num>
                          <m:den>
                            <m:sSubSup>
                              <m:sSubSup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>
                                <m:d>
                                  <m:d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1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17638"/>
                <a:ext cx="6108700" cy="47079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Message Passing Cooperative Algorithm – 2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25F76-5418-2C1B-DB72-B3F557BEE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261" y="36400"/>
            <a:ext cx="1533739" cy="288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6183605F-F571-235F-1297-C0FC36D500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467473"/>
                <a:ext cx="6311900" cy="470790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𝑙𝑛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  <m:sup>
                                <m:d>
                                  <m:d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</m:t>
                                </m:r>
                              </m:e>
                            </m:d>
                          </m:num>
                          <m:den>
                            <m:sSubSup>
                              <m:sSubSup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  <m:sup>
                                <m:d>
                                  <m:d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1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</m:oMath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𝑙𝑛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>
                                <m:d>
                                  <m:d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</m:t>
                                </m:r>
                              </m:e>
                            </m:d>
                          </m:num>
                          <m:den>
                            <m:sSubSup>
                              <m:sSubSup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>
                                <m:d>
                                  <m:d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1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→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𝑙𝑛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→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→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1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𝑙𝑛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>
                                <m:d>
                                  <m:d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</m:t>
                                </m:r>
                              </m:e>
                            </m:d>
                          </m:num>
                          <m:den>
                            <m:sSubSup>
                              <m:sSubSup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>
                                <m:d>
                                  <m:d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1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6183605F-F571-235F-1297-C0FC36D50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467473"/>
                <a:ext cx="6311900" cy="47079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D2018F-4A71-12FE-9B9E-594BD1AFDE9E}"/>
              </a:ext>
            </a:extLst>
          </p:cNvPr>
          <p:cNvCxnSpPr/>
          <p:nvPr/>
        </p:nvCxnSpPr>
        <p:spPr>
          <a:xfrm>
            <a:off x="6096000" y="1417638"/>
            <a:ext cx="12700" cy="47079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1974C734-8F3F-BA30-0B74-D01D258B8B22}"/>
              </a:ext>
            </a:extLst>
          </p:cNvPr>
          <p:cNvSpPr txBox="1">
            <a:spLocks/>
          </p:cNvSpPr>
          <p:nvPr/>
        </p:nvSpPr>
        <p:spPr>
          <a:xfrm>
            <a:off x="1682750" y="1254721"/>
            <a:ext cx="2743200" cy="802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Indicator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22603A-CEA0-286B-5D24-0A33E1D7BD5C}"/>
              </a:ext>
            </a:extLst>
          </p:cNvPr>
          <p:cNvSpPr txBox="1">
            <a:spLocks/>
          </p:cNvSpPr>
          <p:nvPr/>
        </p:nvSpPr>
        <p:spPr>
          <a:xfrm>
            <a:off x="7766050" y="1237259"/>
            <a:ext cx="2743200" cy="802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Residual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5268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417638"/>
                <a:ext cx="6108700" cy="4707902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514350" indent="-285750">
                  <a:lnSpc>
                    <a:spcPct val="150000"/>
                  </a:lnSpc>
                </a:pPr>
                <a:endParaRPr lang="en-US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  <a:p>
                <a:pPr marL="514350" indent="-285750">
                  <a:lnSpc>
                    <a:spcPct val="150000"/>
                  </a:lnSpc>
                </a:pPr>
                <a:r>
                  <a:rPr lang="en-US" sz="1800" dirty="0">
                    <a:effectLst/>
                    <a:ea typeface="Calibri" panose="020F0502020204030204" pitchFamily="34" charset="0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bSup>
                      <m:sSubSup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)</m:t>
                        </m:r>
                      </m:sup>
                    </m:sSub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  <m:sSubSup>
                      <m:sSubSup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(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𝑠𝑖𝑔𝑛</m:t>
                      </m:r>
                      <m:d>
                        <m:dPr>
                          <m:ctrlPr>
                            <a:rPr lang="en-I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I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I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I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  <m:r>
                        <a:rPr lang="he-IL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ו</m:t>
                      </m:r>
                      <m:r>
                        <a:rPr lang="he-IL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 </m:t>
                      </m:r>
                      <m:sSubSup>
                        <m:sSubSupPr>
                          <m:ctrlPr>
                            <a:rPr lang="en-I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(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I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I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I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514350" indent="-285750">
                  <a:lnSpc>
                    <a:spcPct val="150000"/>
                  </a:lnSpc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And then</a:t>
                </a:r>
                <a:r>
                  <a:rPr lang="he-IL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 </a:t>
                </a:r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𝐿</m:t>
                      </m:r>
                      <m:d>
                        <m:dPr>
                          <m:ctrlPr>
                            <a:rPr lang="en-I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en-I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limLoc m:val="undOvr"/>
                              <m:supHide m:val="on"/>
                              <m:ctrlPr>
                                <a:rPr lang="en-I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∈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∖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𝑘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1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𝜙</m:t>
                      </m:r>
                      <m:d>
                        <m:dPr>
                          <m:ctrlPr>
                            <a:rPr lang="en-I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I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∈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∖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I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𝑘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1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indent="0">
                  <a:lnSpc>
                    <a:spcPct val="150000"/>
                  </a:lnSpc>
                  <a:buNone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Such that</a:t>
                </a:r>
                <a:r>
                  <a:rPr lang="he-IL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𝜙</m:t>
                    </m:r>
                    <m:r>
                      <a:rPr lang="en-US" sz="1800" i="1">
                        <a:solidFill>
                          <a:srgbClr val="37415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solidFill>
                          <a:srgbClr val="37415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1800" i="1">
                        <a:solidFill>
                          <a:srgbClr val="37415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)=</m:t>
                    </m:r>
                    <m:r>
                      <a:rPr lang="en-US" sz="1800" i="1">
                        <a:solidFill>
                          <a:srgbClr val="37415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𝑙𝑛</m:t>
                    </m:r>
                    <m:d>
                      <m:dPr>
                        <m:ctrlPr>
                          <a:rPr lang="en-IL" sz="1800" i="1">
                            <a:solidFill>
                              <a:srgbClr val="374151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L" sz="1800" i="1">
                                <a:solidFill>
                                  <a:srgbClr val="374151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L" sz="1800" i="1">
                                    <a:solidFill>
                                      <a:srgbClr val="37415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rgbClr val="37415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rgbClr val="37415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sz="1800" i="1">
                                <a:solidFill>
                                  <a:srgbClr val="374151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r>
                              <a:rPr lang="en-US" sz="1800" i="1">
                                <a:solidFill>
                                  <a:srgbClr val="374151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IL" sz="1800" i="1">
                                    <a:solidFill>
                                      <a:srgbClr val="37415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rgbClr val="37415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rgbClr val="37415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sz="1800" i="1">
                                <a:solidFill>
                                  <a:srgbClr val="374151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sz="1800" i="1">
                                <a:solidFill>
                                  <a:srgbClr val="374151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1</m:t>
                            </m:r>
                          </m:den>
                        </m:f>
                      </m:e>
                    </m:d>
                  </m:oMath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17638"/>
                <a:ext cx="6108700" cy="4707902"/>
              </a:xfrm>
              <a:blipFill>
                <a:blip r:embed="rId3"/>
                <a:stretch>
                  <a:fillRect b="-69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Message Passing Cooperative Algorithm – 3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25F76-5418-2C1B-DB72-B3F557BEE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261" y="36400"/>
            <a:ext cx="1533739" cy="288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6183605F-F571-235F-1297-C0FC36D500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467473"/>
                <a:ext cx="6311900" cy="470790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endParaRPr lang="en-US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1800" i="1" dirty="0">
                    <a:latin typeface="Cambria Math" panose="02040503050406030204" pitchFamily="18" charset="0"/>
                    <a:ea typeface="Calibri" panose="020F0502020204030204" pitchFamily="34" charset="0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bSup>
                      <m:sSubSup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)</m:t>
                        </m:r>
                      </m:sup>
                    </m:sSub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  <m:sSubSup>
                      <m:sSubSup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𝛾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(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𝑠𝑖𝑔𝑛</m:t>
                      </m:r>
                      <m:d>
                        <m:dPr>
                          <m:ctrlPr>
                            <a:rPr lang="en-I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I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𝑚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I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I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  <m:r>
                        <a:rPr lang="he-IL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ו</m:t>
                      </m:r>
                      <m:r>
                        <a:rPr lang="he-IL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 </m:t>
                      </m:r>
                      <m:sSubSup>
                        <m:sSubSupPr>
                          <m:ctrlPr>
                            <a:rPr lang="en-I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(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I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𝑚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I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I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And then</a:t>
                </a:r>
                <a:r>
                  <a:rPr lang="he-IL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 </a:t>
                </a:r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𝐿</m:t>
                      </m:r>
                      <m:d>
                        <m:dPr>
                          <m:ctrlPr>
                            <a:rPr lang="en-I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𝑚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en-I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limLoc m:val="undOvr"/>
                              <m:supHide m:val="on"/>
                              <m:ctrlPr>
                                <a:rPr lang="en-I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∈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∖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𝑘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1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𝜙</m:t>
                      </m:r>
                      <m:d>
                        <m:dPr>
                          <m:ctrlPr>
                            <a:rPr lang="en-IL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IL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∈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∖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IL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IL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𝑘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1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6183605F-F571-235F-1297-C0FC36D50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467473"/>
                <a:ext cx="6311900" cy="4707902"/>
              </a:xfrm>
              <a:prstGeom prst="rect">
                <a:avLst/>
              </a:prstGeom>
              <a:blipFill>
                <a:blip r:embed="rId5"/>
                <a:stretch>
                  <a:fillRect l="-58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D2018F-4A71-12FE-9B9E-594BD1AFDE9E}"/>
              </a:ext>
            </a:extLst>
          </p:cNvPr>
          <p:cNvCxnSpPr/>
          <p:nvPr/>
        </p:nvCxnSpPr>
        <p:spPr>
          <a:xfrm>
            <a:off x="6096000" y="1417638"/>
            <a:ext cx="12700" cy="47079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1974C734-8F3F-BA30-0B74-D01D258B8B22}"/>
              </a:ext>
            </a:extLst>
          </p:cNvPr>
          <p:cNvSpPr txBox="1">
            <a:spLocks/>
          </p:cNvSpPr>
          <p:nvPr/>
        </p:nvSpPr>
        <p:spPr>
          <a:xfrm>
            <a:off x="1682750" y="1254721"/>
            <a:ext cx="2743200" cy="802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Indicator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22603A-CEA0-286B-5D24-0A33E1D7BD5C}"/>
              </a:ext>
            </a:extLst>
          </p:cNvPr>
          <p:cNvSpPr txBox="1">
            <a:spLocks/>
          </p:cNvSpPr>
          <p:nvPr/>
        </p:nvSpPr>
        <p:spPr>
          <a:xfrm>
            <a:off x="7766050" y="1237259"/>
            <a:ext cx="2743200" cy="802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Residual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4700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417638"/>
                <a:ext cx="6108700" cy="4707902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514350" indent="-285750">
                  <a:lnSpc>
                    <a:spcPct val="150000"/>
                  </a:lnSpc>
                </a:pPr>
                <a:endParaRPr lang="en-US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  <a:p>
                <a:pPr marL="514350" indent="-285750">
                  <a:lnSpc>
                    <a:spcPct val="150000"/>
                  </a:lnSpc>
                </a:pPr>
                <a:endParaRPr lang="en-US" sz="1800" i="1" dirty="0"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  <a:p>
                <a:pPr marL="514350" indent="-28575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→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∈</m:t>
                        </m:r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ℋ</m:t>
                            </m:r>
                          </m:sub>
                        </m:sSub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∖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𝐿</m:t>
                        </m:r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>
                                <m:d>
                                  <m:d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nary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∈</m:t>
                        </m:r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𝒰</m:t>
                            </m:r>
                          </m:sub>
                        </m:sSub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func>
                          <m:func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1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−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I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IL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</a:rPr>
                                              <m:t>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IL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IL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514350" indent="-28575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→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∈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𝒩</m:t>
                        </m:r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𝐿</m:t>
                        </m:r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>
                                <m:d>
                                  <m:d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nary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∈</m:t>
                        </m:r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𝒰</m:t>
                            </m:r>
                          </m:sub>
                        </m:sSub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func>
                          <m:func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1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−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I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IL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</a:rPr>
                                              <m:t>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IL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IL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17638"/>
                <a:ext cx="6108700" cy="470790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Message Passing Cooperative Algorithm – 4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25F76-5418-2C1B-DB72-B3F557BEE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261" y="36400"/>
            <a:ext cx="1533739" cy="288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6183605F-F571-235F-1297-C0FC36D500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467473"/>
                <a:ext cx="6311900" cy="470790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endParaRPr lang="en-US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→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∈</m:t>
                        </m:r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𝒰</m:t>
                            </m:r>
                          </m:sub>
                        </m:sSub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∖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𝐿</m:t>
                        </m:r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>
                                <m:d>
                                  <m:d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nary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∈</m:t>
                        </m:r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ℋ</m:t>
                            </m:r>
                          </m:sub>
                        </m:sSub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func>
                          <m:func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1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I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IL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</a:rPr>
                                              <m:t>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IL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IL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→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∈</m:t>
                        </m:r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𝒰</m:t>
                            </m:r>
                          </m:sub>
                        </m:sSub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𝐿</m:t>
                        </m:r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>
                                <m:d>
                                  <m:d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nary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∈</m:t>
                        </m:r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ℋ</m:t>
                            </m:r>
                          </m:sub>
                        </m:sSub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func>
                          <m:func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1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IL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IL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</a:rPr>
                                              <m:t>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IL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IL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6183605F-F571-235F-1297-C0FC36D50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467473"/>
                <a:ext cx="6311900" cy="4707902"/>
              </a:xfrm>
              <a:prstGeom prst="rect">
                <a:avLst/>
              </a:prstGeom>
              <a:blipFill>
                <a:blip r:embed="rId5"/>
                <a:stretch>
                  <a:fillRect l="-58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D2018F-4A71-12FE-9B9E-594BD1AFDE9E}"/>
              </a:ext>
            </a:extLst>
          </p:cNvPr>
          <p:cNvCxnSpPr/>
          <p:nvPr/>
        </p:nvCxnSpPr>
        <p:spPr>
          <a:xfrm>
            <a:off x="6096000" y="1417638"/>
            <a:ext cx="12700" cy="47079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1974C734-8F3F-BA30-0B74-D01D258B8B22}"/>
              </a:ext>
            </a:extLst>
          </p:cNvPr>
          <p:cNvSpPr txBox="1">
            <a:spLocks/>
          </p:cNvSpPr>
          <p:nvPr/>
        </p:nvSpPr>
        <p:spPr>
          <a:xfrm>
            <a:off x="1682750" y="1254721"/>
            <a:ext cx="2743200" cy="802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Indicator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22603A-CEA0-286B-5D24-0A33E1D7BD5C}"/>
              </a:ext>
            </a:extLst>
          </p:cNvPr>
          <p:cNvSpPr txBox="1">
            <a:spLocks/>
          </p:cNvSpPr>
          <p:nvPr/>
        </p:nvSpPr>
        <p:spPr>
          <a:xfrm>
            <a:off x="7766050" y="1237259"/>
            <a:ext cx="2743200" cy="802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Residual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2392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417638"/>
                <a:ext cx="12103100" cy="4707902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IL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=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0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ℋ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𝒰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=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ℋ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𝒰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IL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IL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=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1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ℋ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𝒰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1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−</m:t>
                    </m:r>
                    <m:func>
                      <m:func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=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0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ℋ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𝒰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−</m:t>
                    </m:r>
                    <m:func>
                      <m:func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=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ℋ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𝒰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17638"/>
                <a:ext cx="12103100" cy="470790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Message Passing Cooperative Algorithm – 4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25F76-5418-2C1B-DB72-B3F557BEE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261" y="36400"/>
            <a:ext cx="1533739" cy="28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1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49212" y="1417638"/>
                <a:ext cx="6108700" cy="4707902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514350" indent="-285750">
                  <a:lnSpc>
                    <a:spcPct val="150000"/>
                  </a:lnSpc>
                </a:pPr>
                <a:endParaRPr lang="en-US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002060"/>
                    </a:solidFill>
                    <a:cs typeface="Calibri"/>
                  </a:rPr>
                  <a:t>Update all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IL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sz="1800" dirty="0">
                    <a:solidFill>
                      <a:srgbClr val="002060"/>
                    </a:solidFill>
                    <a:cs typeface="Calibri"/>
                  </a:rPr>
                  <a:t>,</a:t>
                </a:r>
              </a:p>
              <a:p>
                <a:pPr marL="457200" lvl="1" indent="0">
                  <a:buNone/>
                </a:pPr>
                <a:endParaRPr lang="en-US" sz="1800" dirty="0">
                  <a:solidFill>
                    <a:srgbClr val="002060"/>
                  </a:solidFill>
                  <a:cs typeface="Calibri"/>
                </a:endParaRP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002060"/>
                    </a:solidFill>
                    <a:cs typeface="Calibri"/>
                  </a:rPr>
                  <a:t> then all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IL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IL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sz="1800" dirty="0">
                    <a:solidFill>
                      <a:srgbClr val="002060"/>
                    </a:solidFill>
                    <a:cs typeface="Calibri"/>
                  </a:rPr>
                  <a:t>, </a:t>
                </a:r>
              </a:p>
              <a:p>
                <a:pPr marL="457200" lvl="1" indent="0">
                  <a:buNone/>
                </a:pPr>
                <a:endParaRPr lang="en-US" sz="1800" dirty="0">
                  <a:solidFill>
                    <a:srgbClr val="002060"/>
                  </a:solidFill>
                  <a:cs typeface="Calibri"/>
                </a:endParaRP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002060"/>
                    </a:solidFill>
                    <a:cs typeface="Calibri"/>
                  </a:rPr>
                  <a:t>then all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IL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49212" y="1417638"/>
                <a:ext cx="6108700" cy="470790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Message Passing Cooperative Algorithm – 5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25F76-5418-2C1B-DB72-B3F557BEE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261" y="36400"/>
            <a:ext cx="1533739" cy="288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6183605F-F571-235F-1297-C0FC36D500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1725" y="1417638"/>
                <a:ext cx="6311900" cy="470790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endParaRPr lang="en-US" sz="18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dirty="0">
                    <a:solidFill>
                      <a:srgbClr val="002060"/>
                    </a:solidFill>
                    <a:ea typeface="+mj-ea"/>
                    <a:cs typeface="Calibri"/>
                  </a:rPr>
                  <a:t>Update all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sz="18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sz="18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sz="1800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IL" sz="1800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sz="1800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sz="1800" dirty="0">
                    <a:solidFill>
                      <a:srgbClr val="002060"/>
                    </a:solidFill>
                    <a:ea typeface="+mj-ea"/>
                    <a:cs typeface="Calibri"/>
                  </a:rPr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dirty="0">
                    <a:solidFill>
                      <a:srgbClr val="002060"/>
                    </a:solidFill>
                    <a:ea typeface="+mj-ea"/>
                    <a:cs typeface="Calibri"/>
                  </a:rPr>
                  <a:t> then all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IL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IL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sz="1800" dirty="0">
                    <a:solidFill>
                      <a:srgbClr val="002060"/>
                    </a:solidFill>
                    <a:ea typeface="+mj-ea"/>
                    <a:cs typeface="Calibri"/>
                  </a:rPr>
                  <a:t>,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dirty="0">
                    <a:solidFill>
                      <a:srgbClr val="002060"/>
                    </a:solidFill>
                    <a:ea typeface="+mj-ea"/>
                    <a:cs typeface="Calibri"/>
                  </a:rPr>
                  <a:t>then all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IL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6183605F-F571-235F-1297-C0FC36D50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725" y="1417638"/>
                <a:ext cx="6311900" cy="4707902"/>
              </a:xfrm>
              <a:prstGeom prst="rect">
                <a:avLst/>
              </a:prstGeom>
              <a:blipFill>
                <a:blip r:embed="rId5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D2018F-4A71-12FE-9B9E-594BD1AFDE9E}"/>
              </a:ext>
            </a:extLst>
          </p:cNvPr>
          <p:cNvCxnSpPr/>
          <p:nvPr/>
        </p:nvCxnSpPr>
        <p:spPr>
          <a:xfrm>
            <a:off x="6096000" y="1417638"/>
            <a:ext cx="12700" cy="47079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1974C734-8F3F-BA30-0B74-D01D258B8B22}"/>
              </a:ext>
            </a:extLst>
          </p:cNvPr>
          <p:cNvSpPr txBox="1">
            <a:spLocks/>
          </p:cNvSpPr>
          <p:nvPr/>
        </p:nvSpPr>
        <p:spPr>
          <a:xfrm>
            <a:off x="1682750" y="1254721"/>
            <a:ext cx="2990850" cy="802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Indicator step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22603A-CEA0-286B-5D24-0A33E1D7BD5C}"/>
              </a:ext>
            </a:extLst>
          </p:cNvPr>
          <p:cNvSpPr txBox="1">
            <a:spLocks/>
          </p:cNvSpPr>
          <p:nvPr/>
        </p:nvSpPr>
        <p:spPr>
          <a:xfrm>
            <a:off x="7766050" y="1237259"/>
            <a:ext cx="2743200" cy="802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Residual step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341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47625"/>
            <a:ext cx="10972800" cy="3162749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solidFill>
                  <a:srgbClr val="002060"/>
                </a:solidFill>
                <a:latin typeface="+mn-lt"/>
              </a:rPr>
              <a:t>LDPC</a:t>
            </a:r>
            <a:br>
              <a:rPr lang="he-IL" sz="9600" dirty="0">
                <a:solidFill>
                  <a:srgbClr val="002060"/>
                </a:solidFill>
                <a:latin typeface="+mn-lt"/>
              </a:rPr>
            </a:br>
            <a:r>
              <a:rPr lang="en-US" sz="6000" dirty="0">
                <a:solidFill>
                  <a:srgbClr val="002060"/>
                </a:solidFill>
                <a:latin typeface="+mn-lt"/>
              </a:rPr>
              <a:t>Low density Parity check</a:t>
            </a:r>
            <a:endParaRPr lang="he-IL" sz="6000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21312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417638"/>
                <a:ext cx="12103100" cy="4707902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>
                    <a:solidFill>
                      <a:srgbClr val="002060"/>
                    </a:solidFill>
                    <a:ea typeface="+mj-ea"/>
                    <a:cs typeface="Calibri"/>
                  </a:rPr>
                  <a:t>Initialize 	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IL" i="1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→</m:t>
                                </m:r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rgbClr val="002060"/>
                    </a:solidFill>
                    <a:effectLst/>
                    <a:ea typeface="Calibri" panose="020F0502020204030204" pitchFamily="34" charset="0"/>
                    <a:cs typeface="Calibri" panose="020F0502020204030204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IL" i="1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→</m:t>
                                </m:r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rgbClr val="002060"/>
                    </a:solidFill>
                    <a:ea typeface="+mj-ea"/>
                    <a:cs typeface="Calibri"/>
                  </a:rPr>
                  <a:t>		t=0,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𝑖𝑛𝑑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𝑟𝑒𝑠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/>
                      </a:rPr>
                      <m:t>←</m:t>
                    </m:r>
                    <m:d>
                      <m:d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𝑖𝑛𝑑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𝑟𝑒𝑠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endParaRPr lang="en-US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rgbClr val="002060"/>
                    </a:solidFill>
                    <a:ea typeface="+mj-ea"/>
                    <a:cs typeface="Calibri"/>
                  </a:rPr>
                  <a:t>2. While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≤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𝑇</m:t>
                    </m:r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:</m:t>
                    </m:r>
                  </m:oMath>
                </a14:m>
                <a:endParaRPr lang="en-US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en-US" dirty="0">
                    <a:solidFill>
                      <a:srgbClr val="002060"/>
                    </a:solidFill>
                    <a:effectLst/>
                    <a:ea typeface="Calibri" panose="020F0502020204030204" pitchFamily="34" charset="0"/>
                  </a:rPr>
                  <a:t>Update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I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 u="sng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ℋ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𝒰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206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 and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I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IL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Pr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IL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L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IL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IL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ℋ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IL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𝒰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en-US" dirty="0">
                    <a:solidFill>
                      <a:srgbClr val="00206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I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I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⋀"/>
                        <m:subHide m:val="on"/>
                        <m:supHide m:val="on"/>
                        <m:ctrlPr>
                          <a:rPr lang="en-I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𝜄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I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rgbClr val="002060"/>
                    </a:solidFill>
                    <a:ea typeface="+mj-ea"/>
                    <a:cs typeface="Calibri"/>
                  </a:rPr>
                  <a:t>, 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002060"/>
                    </a:solidFill>
                    <a:ea typeface="+mj-ea"/>
                    <a:cs typeface="Calibri"/>
                  </a:rPr>
                  <a:t> and finish.</a:t>
                </a:r>
              </a:p>
              <a:p>
                <a:pPr marL="800100" lvl="1" indent="-3429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en-US" dirty="0">
                    <a:solidFill>
                      <a:srgbClr val="002060"/>
                    </a:solidFill>
                    <a:ea typeface="+mj-ea"/>
                    <a:cs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𝑖𝑛𝑑</m:t>
                        </m:r>
                      </m:sub>
                    </m:sSub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≠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ea typeface="+mj-ea"/>
                    <a:cs typeface="Calibri"/>
                  </a:rPr>
                  <a:t> do indicator step and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𝑖𝑛𝑑</m:t>
                        </m:r>
                      </m:sub>
                    </m:sSub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←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𝑖𝑛𝑑</m:t>
                        </m:r>
                      </m:sub>
                    </m:sSub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ea typeface="+mj-ea"/>
                    <a:cs typeface="Calibri"/>
                  </a:rPr>
                  <a:t>,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rgbClr val="002060"/>
                    </a:solidFill>
                    <a:ea typeface="+mj-ea"/>
                    <a:cs typeface="Calibri"/>
                  </a:rPr>
                  <a:t>	</a:t>
                </a:r>
                <a:r>
                  <a:rPr lang="en-US" dirty="0">
                    <a:solidFill>
                      <a:srgbClr val="002060"/>
                    </a:solidFill>
                    <a:cs typeface="Calibri"/>
                  </a:rPr>
                  <a:t>else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𝑟𝑒𝑠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≠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2060"/>
                    </a:solidFill>
                    <a:cs typeface="Calibri"/>
                  </a:rPr>
                  <a:t> do residual step and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𝑟𝑒𝑠</m:t>
                        </m:r>
                      </m:sub>
                    </m:sSub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𝑟𝑒𝑠</m:t>
                        </m:r>
                      </m:sub>
                    </m:sSub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1</m:t>
                    </m:r>
                  </m:oMath>
                </a14:m>
                <a:endParaRPr lang="en-US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rgbClr val="002060"/>
                    </a:solidFill>
                    <a:ea typeface="+mj-ea"/>
                    <a:cs typeface="Calibri"/>
                  </a:rPr>
                  <a:t>	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𝑖𝑛𝑑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𝑟𝑒𝑠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2060"/>
                    </a:solidFill>
                    <a:ea typeface="+mj-ea"/>
                    <a:cs typeface="Calibri"/>
                  </a:rPr>
                  <a:t> do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𝑖𝑛𝑑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𝑟𝑒𝑠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/>
                      </a:rPr>
                      <m:t>←</m:t>
                    </m:r>
                    <m:d>
                      <m:d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𝑖𝑛𝑑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𝑟𝑒𝑠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endParaRPr lang="en-US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rgbClr val="002060"/>
                    </a:solidFill>
                    <a:ea typeface="+mj-ea"/>
                    <a:cs typeface="Calibri"/>
                  </a:rPr>
                  <a:t>3. If exceeded T, return failure.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endParaRPr lang="en-US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he-IL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0" indent="0">
                  <a:buNone/>
                </a:pPr>
                <a:endParaRPr lang="he-IL" sz="2400" dirty="0">
                  <a:solidFill>
                    <a:srgbClr val="002060"/>
                  </a:solidFill>
                  <a:ea typeface="+mj-ea"/>
                  <a:cs typeface="Arial"/>
                </a:endParaRPr>
              </a:p>
              <a:p>
                <a:pPr marL="0" indent="0">
                  <a:buNone/>
                </a:pPr>
                <a:endParaRPr lang="he-IL" sz="24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IL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17638"/>
                <a:ext cx="12103100" cy="4707902"/>
              </a:xfrm>
              <a:blipFill>
                <a:blip r:embed="rId3"/>
                <a:stretch>
                  <a:fillRect l="-756" t="-130" b="-4702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18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-177538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Message Passing Cooperative Algorithm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5387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he-IL" dirty="0"/>
              <a:t>19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47625"/>
            <a:ext cx="10972800" cy="3162749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solidFill>
                  <a:srgbClr val="002060"/>
                </a:solidFill>
                <a:latin typeface="+mn-lt"/>
              </a:rPr>
              <a:t>Results</a:t>
            </a:r>
            <a:endParaRPr lang="he-IL" sz="9600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0866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80042" y="2281796"/>
                <a:ext cx="12909176" cy="4707902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lvl="1"/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simulated the standard and cooperative decoders with Matlab.</a:t>
                </a:r>
              </a:p>
              <a:p>
                <a:pPr lvl="1"/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each decoder was given 20 Iterations.</a:t>
                </a:r>
              </a:p>
              <a:p>
                <a:pPr lvl="1"/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Run on Zeus HPC of Technion.</a:t>
                </a:r>
              </a:p>
              <a:p>
                <a:pPr lvl="1"/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We checked all combinations of :</a:t>
                </a:r>
              </a:p>
              <a:p>
                <a:pPr marL="97155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𝑁</m:t>
                    </m:r>
                    <m:r>
                      <a:rPr lang="en-US" sz="32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=</m:t>
                    </m:r>
                    <m:r>
                      <a:rPr lang="en-US" sz="32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128</m:t>
                    </m:r>
                    <m:r>
                      <a:rPr lang="en-US" sz="32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\</m:t>
                    </m:r>
                    <m:r>
                      <a:rPr lang="en-US" sz="32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256</m:t>
                    </m:r>
                  </m:oMath>
                </a14:m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𝑖𝑛𝑑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𝑟𝑒𝑠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1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1</m:t>
                        </m:r>
                      </m:e>
                    </m:d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2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2</m:t>
                        </m:r>
                      </m:e>
                    </m:d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4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2</m:t>
                        </m:r>
                      </m:e>
                    </m:d>
                  </m:oMath>
                </a14:m>
                <a:endParaRPr lang="en-US" sz="3200" b="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𝑖𝑛𝑑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𝑟𝑒𝑠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0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.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5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0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.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3</m:t>
                        </m:r>
                      </m:e>
                    </m:d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0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.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5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0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.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5</m:t>
                        </m:r>
                      </m:e>
                    </m:d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0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.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5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0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.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75</m:t>
                        </m:r>
                      </m:e>
                    </m:d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0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.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75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0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.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5</m:t>
                        </m:r>
                      </m:e>
                    </m:d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0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.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75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0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.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75</m:t>
                        </m:r>
                      </m:e>
                    </m:d>
                  </m:oMath>
                </a14:m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14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he-IL" sz="14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0" indent="0">
                  <a:buNone/>
                </a:pPr>
                <a:endParaRPr lang="he-IL" sz="1400" dirty="0">
                  <a:solidFill>
                    <a:srgbClr val="002060"/>
                  </a:solidFill>
                  <a:ea typeface="+mj-ea"/>
                  <a:cs typeface="Arial"/>
                </a:endParaRPr>
              </a:p>
              <a:p>
                <a:pPr marL="0" indent="0">
                  <a:buNone/>
                </a:pPr>
                <a:endParaRPr lang="he-IL" sz="14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I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80042" y="2281796"/>
                <a:ext cx="12909176" cy="4707902"/>
              </a:xfrm>
              <a:blipFill>
                <a:blip r:embed="rId3"/>
                <a:stretch>
                  <a:fillRect l="-142" t="-2717" b="-10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he-IL" dirty="0"/>
              <a:t>20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65556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Simulation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6106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FB17A254-5CC5-1B8F-06CD-98ADF14780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383057" y="792930"/>
                <a:ext cx="4867816" cy="8302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4000" dirty="0">
                    <a:solidFill>
                      <a:srgbClr val="00206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High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𝑖𝑛𝑑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𝑟𝑒𝑠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4000" dirty="0">
                    <a:solidFill>
                      <a:srgbClr val="002060"/>
                    </a:solidFill>
                    <a:latin typeface="+mn-lt"/>
                  </a:rPr>
                  <a:t> has advantage</a:t>
                </a:r>
                <a:br>
                  <a:rPr lang="en-US" sz="2000" dirty="0">
                    <a:solidFill>
                      <a:srgbClr val="002060"/>
                    </a:solidFill>
                    <a:latin typeface="+mn-lt"/>
                  </a:rPr>
                </a:br>
                <a:endParaRPr lang="he-IL" sz="2000" dirty="0">
                  <a:solidFill>
                    <a:srgbClr val="00206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FB17A254-5CC5-1B8F-06CD-98ADF14780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383057" y="792930"/>
                <a:ext cx="4867816" cy="830263"/>
              </a:xfrm>
              <a:blipFill>
                <a:blip r:embed="rId3"/>
                <a:stretch>
                  <a:fillRect l="-3885" t="-213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836252F-C64C-5CE0-AC4F-08BB44BB8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032173"/>
            <a:ext cx="6117470" cy="458810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9E503AB-ABC7-3F11-950B-19B3972BF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48492" y="2016298"/>
            <a:ext cx="6219095" cy="46643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049937-93C3-8B10-0145-2FFEC582C862}"/>
              </a:ext>
            </a:extLst>
          </p:cNvPr>
          <p:cNvSpPr txBox="1"/>
          <p:nvPr/>
        </p:nvSpPr>
        <p:spPr>
          <a:xfrm>
            <a:off x="7158613" y="910856"/>
            <a:ext cx="282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(Lower is better)</a:t>
            </a:r>
            <a:endParaRPr lang="en-I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8090EA-5605-5AB4-CD20-FDC7EAA47FB4}"/>
              </a:ext>
            </a:extLst>
          </p:cNvPr>
          <p:cNvCxnSpPr>
            <a:cxnSpLocks/>
          </p:cNvCxnSpPr>
          <p:nvPr/>
        </p:nvCxnSpPr>
        <p:spPr>
          <a:xfrm>
            <a:off x="8978620" y="910856"/>
            <a:ext cx="0" cy="38686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9534E02-F7D5-8408-F1B8-992A5FF5734E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he-IL" dirty="0"/>
              <a:t>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275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922" y="681037"/>
            <a:ext cx="6219095" cy="78227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Advantage also in high rates</a:t>
            </a:r>
            <a:endParaRPr lang="he-IL" sz="40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341C31F-CF6C-9D6F-027B-D9ACE5F70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881" y="1976379"/>
            <a:ext cx="6219095" cy="466432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ED7006D-C09D-5C46-DBD9-FD619FEA1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48430" y="2009907"/>
            <a:ext cx="6129689" cy="4597267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248EEAF-36BF-7320-FDCD-715731C95D67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he-IL" dirty="0"/>
              <a:t>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21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8735" y="701134"/>
            <a:ext cx="5814529" cy="78227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2060"/>
                </a:solidFill>
                <a:latin typeface="+mn-lt"/>
              </a:rPr>
              <a:t>Logarithmic scale advantage</a:t>
            </a:r>
            <a:endParaRPr lang="he-IL" sz="40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he-IL" dirty="0"/>
              <a:t>23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330E36-68ED-97E8-8A30-2E599EDA8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4011" y="1979472"/>
            <a:ext cx="6079253" cy="455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09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indent="0">
              <a:buNone/>
            </a:pPr>
            <a:endParaRPr lang="en-US" sz="2000">
              <a:ea typeface="+mj-ea"/>
              <a:cs typeface="Calibri"/>
            </a:endParaRPr>
          </a:p>
          <a:p>
            <a:pPr marL="457200" lvl="1" indent="0">
              <a:buNone/>
            </a:pPr>
            <a:endParaRPr lang="he-IL" sz="2000">
              <a:ea typeface="+mj-ea"/>
              <a:cs typeface="Calibri"/>
            </a:endParaRPr>
          </a:p>
          <a:p>
            <a:pPr marL="0" indent="0">
              <a:buNone/>
            </a:pPr>
            <a:endParaRPr lang="he-IL" sz="2000">
              <a:ea typeface="+mj-ea"/>
              <a:cs typeface="Arial"/>
            </a:endParaRPr>
          </a:p>
          <a:p>
            <a:pPr marL="0" indent="0">
              <a:buNone/>
            </a:pPr>
            <a:endParaRPr lang="he-IL" sz="2000">
              <a:ea typeface="+mj-ea"/>
              <a:cs typeface="Calibri"/>
            </a:endParaRPr>
          </a:p>
          <a:p>
            <a:pPr marL="0" indent="0">
              <a:buNone/>
            </a:pPr>
            <a:endParaRPr lang="en-IL" sz="20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he-IL" dirty="0"/>
              <a:t>24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DC10F6-0DB1-D4E3-A9CB-57FB9D0B36C0}"/>
                  </a:ext>
                </a:extLst>
              </p:cNvPr>
              <p:cNvSpPr txBox="1"/>
              <p:nvPr/>
            </p:nvSpPr>
            <p:spPr>
              <a:xfrm>
                <a:off x="954593" y="547815"/>
                <a:ext cx="10701495" cy="8360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600" dirty="0">
                    <a:solidFill>
                      <a:srgbClr val="00206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As expected in some scenarios, advantage in high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𝑞</m:t>
                    </m:r>
                    <m:r>
                      <a:rPr lang="en-US" sz="36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</m:t>
                    </m:r>
                    <m:r>
                      <a:rPr lang="en-US" sz="36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𝑝</m:t>
                    </m:r>
                  </m:oMath>
                </a14:m>
                <a:endParaRPr lang="en-IL" sz="3600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DC10F6-0DB1-D4E3-A9CB-57FB9D0B3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93" y="547815"/>
                <a:ext cx="10701495" cy="836063"/>
              </a:xfrm>
              <a:prstGeom prst="rect">
                <a:avLst/>
              </a:prstGeom>
              <a:blipFill>
                <a:blip r:embed="rId3"/>
                <a:stretch>
                  <a:fillRect l="-1766" b="-2700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>
            <a:extLst>
              <a:ext uri="{FF2B5EF4-FFF2-40B4-BE49-F238E27FC236}">
                <a16:creationId xmlns:a16="http://schemas.microsoft.com/office/drawing/2014/main" id="{B788F9EC-7366-90EA-436B-8BC87E9F0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65913" y="2062963"/>
            <a:ext cx="5945012" cy="445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04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indent="0">
              <a:buNone/>
            </a:pPr>
            <a:endParaRPr lang="en-US" sz="2000">
              <a:ea typeface="+mj-ea"/>
              <a:cs typeface="Calibri"/>
            </a:endParaRPr>
          </a:p>
          <a:p>
            <a:pPr marL="457200" lvl="1" indent="0">
              <a:buNone/>
            </a:pPr>
            <a:endParaRPr lang="he-IL" sz="2000">
              <a:ea typeface="+mj-ea"/>
              <a:cs typeface="Calibri"/>
            </a:endParaRPr>
          </a:p>
          <a:p>
            <a:pPr marL="0" indent="0">
              <a:buNone/>
            </a:pPr>
            <a:endParaRPr lang="he-IL" sz="2000">
              <a:ea typeface="+mj-ea"/>
              <a:cs typeface="Arial"/>
            </a:endParaRPr>
          </a:p>
          <a:p>
            <a:pPr marL="0" indent="0">
              <a:buNone/>
            </a:pPr>
            <a:endParaRPr lang="he-IL" sz="2000">
              <a:ea typeface="+mj-ea"/>
              <a:cs typeface="Calibri"/>
            </a:endParaRPr>
          </a:p>
          <a:p>
            <a:pPr marL="0" indent="0">
              <a:buNone/>
            </a:pPr>
            <a:endParaRPr lang="en-IL" sz="20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he-IL" dirty="0"/>
              <a:t>25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C10F6-0DB1-D4E3-A9CB-57FB9D0B36C0}"/>
              </a:ext>
            </a:extLst>
          </p:cNvPr>
          <p:cNvSpPr txBox="1"/>
          <p:nvPr/>
        </p:nvSpPr>
        <p:spPr>
          <a:xfrm>
            <a:off x="2361346" y="550601"/>
            <a:ext cx="7650545" cy="837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Best sequence depends on scenario</a:t>
            </a:r>
            <a:endParaRPr lang="en-IL" sz="36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7F95BEA-B4B4-2A40-1A88-F376BD90F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2337" y="1976528"/>
            <a:ext cx="6083178" cy="456238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EDB2CAF-43A7-B9C7-BAEB-B0B5FAD3A4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7796" y="1976529"/>
            <a:ext cx="6083178" cy="45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386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indent="0">
              <a:buNone/>
            </a:pPr>
            <a:endParaRPr lang="en-US" sz="2000">
              <a:ea typeface="+mj-ea"/>
              <a:cs typeface="Calibri"/>
            </a:endParaRPr>
          </a:p>
          <a:p>
            <a:pPr marL="457200" lvl="1" indent="0">
              <a:buNone/>
            </a:pPr>
            <a:endParaRPr lang="he-IL" sz="2000">
              <a:ea typeface="+mj-ea"/>
              <a:cs typeface="Calibri"/>
            </a:endParaRPr>
          </a:p>
          <a:p>
            <a:pPr marL="0" indent="0">
              <a:buNone/>
            </a:pPr>
            <a:endParaRPr lang="he-IL" sz="2000">
              <a:ea typeface="+mj-ea"/>
              <a:cs typeface="Arial"/>
            </a:endParaRPr>
          </a:p>
          <a:p>
            <a:pPr marL="0" indent="0">
              <a:buNone/>
            </a:pPr>
            <a:endParaRPr lang="he-IL" sz="2000">
              <a:ea typeface="+mj-ea"/>
              <a:cs typeface="Calibri"/>
            </a:endParaRPr>
          </a:p>
          <a:p>
            <a:pPr marL="0" indent="0">
              <a:buNone/>
            </a:pPr>
            <a:endParaRPr lang="en-IL" sz="20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A55FA4-2D80-7BD0-2EC2-562E34C92140}"/>
                  </a:ext>
                </a:extLst>
              </p:cNvPr>
              <p:cNvSpPr txBox="1"/>
              <p:nvPr/>
            </p:nvSpPr>
            <p:spPr>
              <a:xfrm>
                <a:off x="2843683" y="556370"/>
                <a:ext cx="8680273" cy="83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600" dirty="0">
                    <a:solidFill>
                      <a:srgbClr val="00206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Behavior of bigger block length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he-IL" sz="3600" dirty="0">
                    <a:solidFill>
                      <a:srgbClr val="00206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.</a:t>
                </a:r>
                <a:endParaRPr lang="en-US" sz="3600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A55FA4-2D80-7BD0-2EC2-562E34C92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683" y="556370"/>
                <a:ext cx="8680273" cy="833883"/>
              </a:xfrm>
              <a:prstGeom prst="rect">
                <a:avLst/>
              </a:prstGeom>
              <a:blipFill>
                <a:blip r:embed="rId3"/>
                <a:stretch>
                  <a:fillRect l="-2107" b="-2700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10">
            <a:extLst>
              <a:ext uri="{FF2B5EF4-FFF2-40B4-BE49-F238E27FC236}">
                <a16:creationId xmlns:a16="http://schemas.microsoft.com/office/drawing/2014/main" id="{6F183E68-3EE2-99AF-F0D3-BD6388609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01" y="2293800"/>
            <a:ext cx="5700060" cy="4275045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2E66735-91CD-7860-68BB-216F5C697EB7}"/>
              </a:ext>
            </a:extLst>
          </p:cNvPr>
          <p:cNvCxnSpPr>
            <a:cxnSpLocks/>
          </p:cNvCxnSpPr>
          <p:nvPr/>
        </p:nvCxnSpPr>
        <p:spPr>
          <a:xfrm flipV="1">
            <a:off x="964641" y="2592475"/>
            <a:ext cx="3758083" cy="3476730"/>
          </a:xfrm>
          <a:prstGeom prst="bentConnector3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21A9180-E460-02F3-4DB7-D1B115C1C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4475" y="2228334"/>
            <a:ext cx="5799262" cy="4349447"/>
          </a:xfrm>
          <a:prstGeom prst="rect">
            <a:avLst/>
          </a:prstGeom>
        </p:spPr>
      </p:pic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B4989A73-ACA3-6C6A-83F4-7EDBA62C073C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he-IL" dirty="0"/>
              <a:t>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39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he-IL" dirty="0"/>
              <a:t>19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47625"/>
            <a:ext cx="10972800" cy="3162749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solidFill>
                  <a:srgbClr val="002060"/>
                </a:solidFill>
                <a:latin typeface="+mn-lt"/>
              </a:rPr>
              <a:t>Summary</a:t>
            </a:r>
            <a:endParaRPr lang="he-IL" sz="9600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3274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2270" y="877898"/>
                <a:ext cx="7432942" cy="1284054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457200" lvl="1" indent="0">
                  <a:buNone/>
                </a:pPr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Linear codes: </a:t>
                </a:r>
                <a:r>
                  <a:rPr lang="en-US" sz="3200" dirty="0">
                    <a:solidFill>
                      <a:srgbClr val="002060"/>
                    </a:solidFill>
                    <a:cs typeface="Calibri"/>
                  </a:rPr>
                  <a:t>	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∀</m:t>
                    </m:r>
                    <m:r>
                      <a:rPr lang="en-US" sz="3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𝑐</m:t>
                    </m:r>
                    <m:r>
                      <a:rPr lang="en-US" sz="3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∈</m:t>
                    </m:r>
                    <m:r>
                      <a:rPr lang="en-US" sz="3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𝐶</m:t>
                    </m:r>
                    <m:r>
                      <a:rPr lang="en-US" sz="3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⟺</m:t>
                    </m:r>
                    <m:r>
                      <a:rPr lang="en-US" sz="3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𝐻</m:t>
                    </m:r>
                    <m:sSup>
                      <m:sSupPr>
                        <m:ctrlPr>
                          <a:rPr lang="en-IL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𝑐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3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sz="3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3200" dirty="0">
                    <a:solidFill>
                      <a:srgbClr val="00206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.</a:t>
                </a:r>
              </a:p>
              <a:p>
                <a:pPr marL="457200" lvl="1" indent="0">
                  <a:buNone/>
                </a:pPr>
                <a:endParaRPr lang="he-IL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Tanner Graph: </a:t>
                </a:r>
              </a:p>
              <a:p>
                <a:pPr marL="457200" lvl="1" indent="0">
                  <a:buNone/>
                </a:pPr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 exist </a:t>
                </a:r>
                <a:r>
                  <a:rPr lang="en-US" sz="3200" dirty="0" err="1">
                    <a:solidFill>
                      <a:srgbClr val="002060"/>
                    </a:solidFill>
                    <a:ea typeface="+mj-ea"/>
                    <a:cs typeface="Calibri"/>
                  </a:rPr>
                  <a:t>iff</a:t>
                </a:r>
                <a:r>
                  <a:rPr lang="en-US" sz="3200" dirty="0">
                    <a:solidFill>
                      <a:srgbClr val="002060"/>
                    </a:solidFill>
                    <a:ea typeface="+mj-ea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𝑖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j-ea"/>
                            <a:cs typeface="Calibri"/>
                          </a:rPr>
                          <m:t>𝑗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≠</m:t>
                    </m:r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j-ea"/>
                        <a:cs typeface="Calibri"/>
                      </a:rPr>
                      <m:t>0</m:t>
                    </m:r>
                  </m:oMath>
                </a14:m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he-IL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>
                  <a:buNone/>
                </a:pPr>
                <a:endParaRPr lang="he-IL" sz="3200" dirty="0">
                  <a:solidFill>
                    <a:srgbClr val="002060"/>
                  </a:solidFill>
                  <a:ea typeface="+mj-ea"/>
                  <a:cs typeface="Arial"/>
                </a:endParaRPr>
              </a:p>
              <a:p>
                <a:pPr>
                  <a:buNone/>
                </a:pPr>
                <a:endParaRPr lang="he-IL" sz="32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270" y="877898"/>
                <a:ext cx="7432942" cy="1284054"/>
              </a:xfrm>
              <a:blipFill>
                <a:blip r:embed="rId3"/>
                <a:stretch>
                  <a:fillRect l="-2051" t="-9479" b="-32369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-173942"/>
            <a:ext cx="109728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Linear codes and LDPC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676F0C-85F1-8641-0C3D-D2DBE74327EA}"/>
                  </a:ext>
                </a:extLst>
              </p:cNvPr>
              <p:cNvSpPr txBox="1"/>
              <p:nvPr/>
            </p:nvSpPr>
            <p:spPr>
              <a:xfrm>
                <a:off x="5742879" y="1814098"/>
                <a:ext cx="6186851" cy="13946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solidFill>
                      <a:srgbClr val="002060"/>
                    </a:solidFill>
                  </a:rPr>
                  <a:t>e.g., </a:t>
                </a:r>
                <a14:m>
                  <m:oMath xmlns:m="http://schemas.openxmlformats.org/officeDocument/2006/math">
                    <m:r>
                      <a:rPr lang="en-IL" sz="32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IL" sz="32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L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7"/>
                                  <m:mcJc m:val="center"/>
                                </m:mcPr>
                              </m:mc>
                            </m:mcs>
                            <m:ctrlPr>
                              <a:rPr lang="en-IL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L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L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L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L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L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L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L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L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L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L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L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L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L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L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L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L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L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L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L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L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L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L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676F0C-85F1-8641-0C3D-D2DBE7432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79" y="1814098"/>
                <a:ext cx="6186851" cy="1394613"/>
              </a:xfrm>
              <a:prstGeom prst="rect">
                <a:avLst/>
              </a:prstGeom>
              <a:blipFill>
                <a:blip r:embed="rId5"/>
                <a:stretch>
                  <a:fillRect l="-24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3F8E5E0-81CC-89E5-A085-DDBFCAED0A0C}"/>
                  </a:ext>
                </a:extLst>
              </p:cNvPr>
              <p:cNvSpPr/>
              <p:nvPr/>
            </p:nvSpPr>
            <p:spPr>
              <a:xfrm>
                <a:off x="2816192" y="3576491"/>
                <a:ext cx="679269" cy="718457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3F8E5E0-81CC-89E5-A085-DDBFCAED0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192" y="3576491"/>
                <a:ext cx="679269" cy="71845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87C399D-8E77-C20F-F324-D63725A33653}"/>
                  </a:ext>
                </a:extLst>
              </p:cNvPr>
              <p:cNvSpPr/>
              <p:nvPr/>
            </p:nvSpPr>
            <p:spPr>
              <a:xfrm>
                <a:off x="5711792" y="3576490"/>
                <a:ext cx="679269" cy="718457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87C399D-8E77-C20F-F324-D63725A33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792" y="3576490"/>
                <a:ext cx="679269" cy="71845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ECF6E317-5445-1E1C-52D8-DC779387F042}"/>
                  </a:ext>
                </a:extLst>
              </p:cNvPr>
              <p:cNvSpPr/>
              <p:nvPr/>
            </p:nvSpPr>
            <p:spPr>
              <a:xfrm>
                <a:off x="8607392" y="3576490"/>
                <a:ext cx="679269" cy="718457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ECF6E317-5445-1E1C-52D8-DC779387F0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392" y="3576490"/>
                <a:ext cx="679269" cy="71845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135D449-452F-5626-0F80-32B36AB2F78E}"/>
                  </a:ext>
                </a:extLst>
              </p:cNvPr>
              <p:cNvSpPr/>
              <p:nvPr/>
            </p:nvSpPr>
            <p:spPr>
              <a:xfrm>
                <a:off x="5711792" y="5725329"/>
                <a:ext cx="679269" cy="71845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135D449-452F-5626-0F80-32B36AB2F7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792" y="5725329"/>
                <a:ext cx="679269" cy="718456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D27A18D-93B3-B0F6-F911-B3B0C52F8E51}"/>
                  </a:ext>
                </a:extLst>
              </p:cNvPr>
              <p:cNvSpPr/>
              <p:nvPr/>
            </p:nvSpPr>
            <p:spPr>
              <a:xfrm>
                <a:off x="7121492" y="5725329"/>
                <a:ext cx="679269" cy="71845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D27A18D-93B3-B0F6-F911-B3B0C52F8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492" y="5725329"/>
                <a:ext cx="679269" cy="718456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FB87590-8A19-FC8B-CCEF-5524FD50AAC4}"/>
                  </a:ext>
                </a:extLst>
              </p:cNvPr>
              <p:cNvSpPr/>
              <p:nvPr/>
            </p:nvSpPr>
            <p:spPr>
              <a:xfrm>
                <a:off x="8607391" y="5725329"/>
                <a:ext cx="679269" cy="71845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FB87590-8A19-FC8B-CCEF-5524FD50A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391" y="5725329"/>
                <a:ext cx="679269" cy="718456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9804A13-109E-FFE3-0A18-BE0F480FC3A5}"/>
                  </a:ext>
                </a:extLst>
              </p:cNvPr>
              <p:cNvSpPr/>
              <p:nvPr/>
            </p:nvSpPr>
            <p:spPr>
              <a:xfrm>
                <a:off x="9978992" y="5725329"/>
                <a:ext cx="679269" cy="71845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9804A13-109E-FFE3-0A18-BE0F480FC3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992" y="5725329"/>
                <a:ext cx="679269" cy="718456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56BBE0C-3098-4FC7-D1A8-3FFB05E8E63E}"/>
                  </a:ext>
                </a:extLst>
              </p:cNvPr>
              <p:cNvSpPr/>
              <p:nvPr/>
            </p:nvSpPr>
            <p:spPr>
              <a:xfrm>
                <a:off x="4225893" y="5725329"/>
                <a:ext cx="679269" cy="71845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56BBE0C-3098-4FC7-D1A8-3FFB05E8E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893" y="5725329"/>
                <a:ext cx="679269" cy="718456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64C5A22-F440-407D-72E2-9779DF4C3334}"/>
                  </a:ext>
                </a:extLst>
              </p:cNvPr>
              <p:cNvSpPr/>
              <p:nvPr/>
            </p:nvSpPr>
            <p:spPr>
              <a:xfrm>
                <a:off x="2803675" y="5725329"/>
                <a:ext cx="679269" cy="71845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64C5A22-F440-407D-72E2-9779DF4C33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675" y="5725329"/>
                <a:ext cx="679269" cy="718456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88CC06B-1688-AF80-1002-20CC2D618B66}"/>
                  </a:ext>
                </a:extLst>
              </p:cNvPr>
              <p:cNvSpPr/>
              <p:nvPr/>
            </p:nvSpPr>
            <p:spPr>
              <a:xfrm>
                <a:off x="1393975" y="5725329"/>
                <a:ext cx="679269" cy="71845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88CC06B-1688-AF80-1002-20CC2D618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975" y="5725329"/>
                <a:ext cx="679269" cy="718456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3382ED-D008-B7FE-B9F9-E84A89BACA66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flipH="1">
            <a:off x="1733610" y="4294948"/>
            <a:ext cx="1422217" cy="14303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1801D6-C61F-2A08-E56E-855A64047BA2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3155827" y="4294948"/>
            <a:ext cx="1409701" cy="14303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CD1571-2471-130F-2260-22D2A607D599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3155827" y="4294948"/>
            <a:ext cx="2895600" cy="14303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7469D63-7D72-1D3F-CB25-98ABC448DD40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3155827" y="4294948"/>
            <a:ext cx="4305300" cy="14303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6C2C29-8981-3A8F-FEF1-E561606D247F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 flipH="1">
            <a:off x="3143310" y="4294947"/>
            <a:ext cx="2908117" cy="14303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F0D91A-2E8B-63C1-5E45-7BD83935B104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flipH="1">
            <a:off x="1733610" y="4294947"/>
            <a:ext cx="4317817" cy="14303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2DE206-30AC-3629-D89E-AF626E77E02F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 flipH="1">
            <a:off x="4565528" y="4294947"/>
            <a:ext cx="1485899" cy="14303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5FB49D-CFB3-1B35-1728-26A43D63F029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6051427" y="4294947"/>
            <a:ext cx="2895599" cy="14303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832D5BC-0F4D-1786-9DA5-DCCAF5368A06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 flipH="1">
            <a:off x="3143310" y="4294947"/>
            <a:ext cx="5803717" cy="14303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62EDA4F-7B06-8ECD-7C00-D22E7B5EE00A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flipH="1">
            <a:off x="4565528" y="4294947"/>
            <a:ext cx="4381499" cy="14303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0E6AC8-979C-D7BC-54F8-203427631820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6051427" y="4294947"/>
            <a:ext cx="2895600" cy="14303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329432B-B009-2AAA-F855-74F1FC665025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8947027" y="4294947"/>
            <a:ext cx="1371600" cy="14303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A6805C9-EAF5-B7A7-51D5-BBB399601F77}"/>
              </a:ext>
            </a:extLst>
          </p:cNvPr>
          <p:cNvSpPr/>
          <p:nvPr/>
        </p:nvSpPr>
        <p:spPr>
          <a:xfrm>
            <a:off x="8265609" y="2083676"/>
            <a:ext cx="2734435" cy="835504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rgbClr val="002060"/>
                </a:solidFill>
              </a:rPr>
              <a:t>Sparse in LDPC</a:t>
            </a:r>
            <a:endParaRPr lang="en-IL" sz="3200" dirty="0">
              <a:solidFill>
                <a:srgbClr val="00206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5E81C89-89DD-2035-CA61-80602B3886AF}"/>
              </a:ext>
            </a:extLst>
          </p:cNvPr>
          <p:cNvSpPr/>
          <p:nvPr/>
        </p:nvSpPr>
        <p:spPr>
          <a:xfrm>
            <a:off x="4311753" y="4595652"/>
            <a:ext cx="3203393" cy="835504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Message Passing</a:t>
            </a:r>
            <a:endParaRPr lang="en-IL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88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4" grpId="0" animBg="1"/>
      <p:bldP spid="3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811" y="97918"/>
            <a:ext cx="12074664" cy="64409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he-IL" sz="1400" dirty="0">
              <a:solidFill>
                <a:srgbClr val="002060"/>
              </a:solidFill>
              <a:ea typeface="+mj-ea"/>
              <a:cs typeface="Arial"/>
            </a:endParaRPr>
          </a:p>
          <a:p>
            <a:pPr marL="0" indent="0">
              <a:buNone/>
            </a:pPr>
            <a:endParaRPr lang="he-IL" sz="1400" dirty="0">
              <a:solidFill>
                <a:srgbClr val="002060"/>
              </a:solidFill>
              <a:ea typeface="+mj-ea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study coding theory &amp; LDPC.</a:t>
            </a:r>
            <a:endParaRPr lang="he-IL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Contributions: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Define the Problem as Dual Bipartite Graph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Develop New Message Passing algorithm for this graph (sequences)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Formulation of New messages for the channel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Exhaustive HPC 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</a:t>
            </a:r>
            <a:r>
              <a:rPr lang="en-US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imulations</a:t>
            </a:r>
            <a:endParaRPr lang="en-US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Joint decoder outperforms standard decoder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But not for all scenarios.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he-IL" dirty="0"/>
              <a:t>27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67000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Summary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0574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152" y="0"/>
            <a:ext cx="12457355" cy="643927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he-IL" sz="1400" dirty="0">
              <a:solidFill>
                <a:srgbClr val="002060"/>
              </a:solidFill>
              <a:ea typeface="+mj-ea"/>
              <a:cs typeface="Arial"/>
            </a:endParaRPr>
          </a:p>
          <a:p>
            <a:pPr marL="0" indent="0">
              <a:buNone/>
            </a:pPr>
            <a:endParaRPr lang="he-IL" sz="1400" dirty="0">
              <a:solidFill>
                <a:srgbClr val="002060"/>
              </a:solidFill>
              <a:ea typeface="+mj-ea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Simulation in lower probabilities.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Simulation of longer block lengths (asymptotic behavior)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Add learned parameters.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New sequences (optimal ? , random? , learned?)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Theoretic Analysis of algorithm.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he-IL" dirty="0"/>
              <a:t>28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203472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Future Work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9447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he-IL" dirty="0"/>
              <a:t>29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69695"/>
            <a:ext cx="109728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References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3C0263-974F-C608-1DE5-CDE808BFB7E3}"/>
              </a:ext>
            </a:extLst>
          </p:cNvPr>
          <p:cNvSpPr txBox="1"/>
          <p:nvPr/>
        </p:nvSpPr>
        <p:spPr>
          <a:xfrm>
            <a:off x="91253" y="774543"/>
            <a:ext cx="12009494" cy="44670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[</a:t>
            </a:r>
            <a:r>
              <a:rPr lang="he-IL" sz="24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</a:t>
            </a:r>
            <a:r>
              <a:rPr lang="en-US" sz="24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] </a:t>
            </a:r>
            <a:r>
              <a:rPr lang="en-US" sz="24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Y.Ben-Hur,Y.Cassuto</a:t>
            </a:r>
            <a:r>
              <a:rPr lang="en-US" sz="24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“Coding on Dual-Parameter Barrier Channels beyond Worst-Case Correction“  ,2021.</a:t>
            </a:r>
            <a:endParaRPr lang="en-IL" sz="24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[</a:t>
            </a:r>
            <a:r>
              <a:rPr lang="he-IL" sz="24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</a:t>
            </a:r>
            <a:r>
              <a:rPr lang="en-US" sz="24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] </a:t>
            </a:r>
            <a:r>
              <a:rPr lang="en-US" sz="24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Y.Mazal</a:t>
            </a:r>
            <a:r>
              <a:rPr lang="en-US" sz="24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“Decoding LDPC Codes with Belief Propagation”,2021, Medium and </a:t>
            </a:r>
            <a:r>
              <a:rPr lang="en-US" sz="24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en-US" sz="24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IL" sz="24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[3] Y. </a:t>
            </a:r>
            <a:r>
              <a:rPr lang="en-US" sz="24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Telepinsky</a:t>
            </a:r>
            <a:r>
              <a:rPr lang="en-US" sz="24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V. Mor, M. Schultz, Y. M. Hung, A. D. Kent and L. Klein, “Toward a six-state magnetic memory element,” Applied Physics Letters, vol. 108 no. 18, 2016.</a:t>
            </a:r>
            <a:endParaRPr lang="en-IL" sz="24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[4] </a:t>
            </a:r>
            <a:r>
              <a:rPr lang="en-US" sz="24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Y.Ben-Hur,Y.Cassuto</a:t>
            </a:r>
            <a:r>
              <a:rPr lang="en-US" sz="24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“Coding on Dual-Parameter Barrier Channels “  ,2023.</a:t>
            </a:r>
            <a:endParaRPr lang="en-IL" sz="24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tabLst>
                <a:tab pos="3388360" algn="l"/>
              </a:tabLst>
            </a:pPr>
            <a:r>
              <a:rPr lang="en-US" sz="24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[5] N. </a:t>
            </a:r>
            <a:r>
              <a:rPr lang="en-US" sz="24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Bitouze</a:t>
            </a:r>
            <a:r>
              <a:rPr lang="en-US" sz="24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A. </a:t>
            </a:r>
            <a:r>
              <a:rPr lang="en-US" sz="24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Graell</a:t>
            </a:r>
            <a:r>
              <a:rPr lang="en-US" sz="24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</a:t>
            </a:r>
            <a:r>
              <a:rPr lang="en-US" sz="24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Amat and E. </a:t>
            </a:r>
            <a:r>
              <a:rPr lang="en-US" sz="24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Rosnes</a:t>
            </a:r>
            <a:r>
              <a:rPr lang="en-US" sz="24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“Error correcting coding for a nonsymmetric ternary channel,” IEEE Trans. Comm., vol. 56, no. 11, pp. 5715–5729, 2010.</a:t>
            </a:r>
            <a:endParaRPr lang="en-IL" sz="24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809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6F4B1E-E34F-E922-D82C-58DEF1F8A4C3}"/>
                  </a:ext>
                </a:extLst>
              </p:cNvPr>
              <p:cNvSpPr txBox="1"/>
              <p:nvPr/>
            </p:nvSpPr>
            <p:spPr>
              <a:xfrm>
                <a:off x="2830360" y="802027"/>
                <a:ext cx="9781648" cy="1107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𝐿</m:t>
                      </m:r>
                      <m:d>
                        <m:dPr>
                          <m:ctrlPr>
                            <a:rPr lang="en-IL" sz="2400" i="1">
                              <a:solidFill>
                                <a:schemeClr val="accent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L" sz="2400" i="1">
                                  <a:solidFill>
                                    <a:schemeClr val="accent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chemeClr val="accent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IL" sz="2400" i="1" smtClean="0">
                                      <a:solidFill>
                                        <a:schemeClr val="accent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IL" sz="2400" i="1">
                                      <a:solidFill>
                                        <a:schemeClr val="accent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en-IL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limLoc m:val="undOvr"/>
                              <m:supHide m:val="on"/>
                              <m:ctrlPr>
                                <a:rPr lang="en-IL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IL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L" sz="240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∖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L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L" sz="240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IL" sz="2400" i="1" smtClean="0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𝜙</m:t>
                      </m:r>
                      <m:d>
                        <m:dPr>
                          <m:ctrlPr>
                            <a:rPr lang="en-IL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IL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IL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L" sz="240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∖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L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L" sz="240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IL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IL" sz="2400" i="1" smtClean="0">
                                          <a:solidFill>
                                            <a:schemeClr val="accent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𝑘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1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6F4B1E-E34F-E922-D82C-58DEF1F8A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360" y="802027"/>
                <a:ext cx="9781648" cy="11072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DAD6CE7D-725B-6C8B-7F59-3D1A010A2FF3}"/>
              </a:ext>
            </a:extLst>
          </p:cNvPr>
          <p:cNvSpPr txBox="1">
            <a:spLocks/>
          </p:cNvSpPr>
          <p:nvPr/>
        </p:nvSpPr>
        <p:spPr>
          <a:xfrm>
            <a:off x="609600" y="-36177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002060"/>
                </a:solidFill>
                <a:latin typeface="+mn-lt"/>
              </a:rPr>
              <a:t>Message Passing</a:t>
            </a:r>
            <a:endParaRPr lang="he-IL" sz="4400" dirty="0">
              <a:solidFill>
                <a:srgbClr val="002060"/>
              </a:solidFill>
              <a:latin typeface="+mn-lt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8012150-5869-E0F9-41D1-45365FEDD56A}"/>
              </a:ext>
            </a:extLst>
          </p:cNvPr>
          <p:cNvGrpSpPr/>
          <p:nvPr/>
        </p:nvGrpSpPr>
        <p:grpSpPr>
          <a:xfrm>
            <a:off x="241556" y="781230"/>
            <a:ext cx="6406786" cy="2867294"/>
            <a:chOff x="1447257" y="2005875"/>
            <a:chExt cx="6406786" cy="28672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BBF47551-7C40-4880-4B2A-4034D93DE7A1}"/>
                    </a:ext>
                  </a:extLst>
                </p:cNvPr>
                <p:cNvSpPr/>
                <p:nvPr/>
              </p:nvSpPr>
              <p:spPr>
                <a:xfrm>
                  <a:off x="2869474" y="2005875"/>
                  <a:ext cx="679269" cy="718457"/>
                </a:xfrm>
                <a:prstGeom prst="round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BBF47551-7C40-4880-4B2A-4034D93DE7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9474" y="2005875"/>
                  <a:ext cx="679269" cy="718457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A3107782-3B03-9C5C-E363-82FA365A1B00}"/>
                    </a:ext>
                  </a:extLst>
                </p:cNvPr>
                <p:cNvSpPr/>
                <p:nvPr/>
              </p:nvSpPr>
              <p:spPr>
                <a:xfrm>
                  <a:off x="5765074" y="4154713"/>
                  <a:ext cx="679269" cy="71845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A3107782-3B03-9C5C-E363-82FA365A1B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5074" y="4154713"/>
                  <a:ext cx="679269" cy="71845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F2EEAD05-0B42-250F-B610-A99384364197}"/>
                    </a:ext>
                  </a:extLst>
                </p:cNvPr>
                <p:cNvSpPr/>
                <p:nvPr/>
              </p:nvSpPr>
              <p:spPr>
                <a:xfrm>
                  <a:off x="7174774" y="4154713"/>
                  <a:ext cx="679269" cy="71845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F2EEAD05-0B42-250F-B610-A993843641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774" y="4154713"/>
                  <a:ext cx="679269" cy="71845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E641A342-7506-A13F-91DE-B0071432B01A}"/>
                    </a:ext>
                  </a:extLst>
                </p:cNvPr>
                <p:cNvSpPr/>
                <p:nvPr/>
              </p:nvSpPr>
              <p:spPr>
                <a:xfrm>
                  <a:off x="4279175" y="4154713"/>
                  <a:ext cx="679269" cy="71845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E641A342-7506-A13F-91DE-B0071432B0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9175" y="4154713"/>
                  <a:ext cx="679269" cy="71845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DCD038D-1B60-C6F4-38F6-D3FB918FFFB6}"/>
                    </a:ext>
                  </a:extLst>
                </p:cNvPr>
                <p:cNvSpPr/>
                <p:nvPr/>
              </p:nvSpPr>
              <p:spPr>
                <a:xfrm>
                  <a:off x="1447257" y="4154713"/>
                  <a:ext cx="679269" cy="71845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DCD038D-1B60-C6F4-38F6-D3FB918FFF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257" y="4154713"/>
                  <a:ext cx="679269" cy="71845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859DCB-B150-9BE3-3C5F-C99FDB09B580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55052" y="2724332"/>
              <a:ext cx="1454057" cy="147996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019C74-CE04-EBE2-DAFA-71E4A763EA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5487" y="2738747"/>
              <a:ext cx="1323322" cy="147379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664771D-7A05-3EBD-6647-7AFAF6E7985B}"/>
                </a:ext>
              </a:extLst>
            </p:cNvPr>
            <p:cNvCxnSpPr>
              <a:cxnSpLocks/>
              <a:stCxn id="2" idx="0"/>
            </p:cNvCxnSpPr>
            <p:nvPr/>
          </p:nvCxnSpPr>
          <p:spPr>
            <a:xfrm flipH="1" flipV="1">
              <a:off x="3444949" y="2724331"/>
              <a:ext cx="2659760" cy="1430382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DB261B1-9C37-B30E-59DA-965B0012AB73}"/>
                </a:ext>
              </a:extLst>
            </p:cNvPr>
            <p:cNvCxnSpPr>
              <a:cxnSpLocks/>
            </p:cNvCxnSpPr>
            <p:nvPr/>
          </p:nvCxnSpPr>
          <p:spPr>
            <a:xfrm>
              <a:off x="3531327" y="2709916"/>
              <a:ext cx="3983081" cy="143038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7CE05A4-41A6-7146-DF5F-2CE771386A2D}"/>
                  </a:ext>
                </a:extLst>
              </p:cNvPr>
              <p:cNvSpPr txBox="1"/>
              <p:nvPr/>
            </p:nvSpPr>
            <p:spPr>
              <a:xfrm>
                <a:off x="5446586" y="1707458"/>
                <a:ext cx="6618766" cy="640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L" sz="2400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IL" sz="2400" i="1" smtClean="0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IL" sz="2400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IL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𝑃𝑟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IL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|</m:t>
                      </m:r>
                      <m:sSub>
                        <m:sSubPr>
                          <m:ctrlPr>
                            <a:rPr lang="en-IL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IL" sz="2400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~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7CE05A4-41A6-7146-DF5F-2CE771386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586" y="1707458"/>
                <a:ext cx="6618766" cy="6401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D7C7DC-BE57-73BA-8DAD-B05FDF4A0834}"/>
                  </a:ext>
                </a:extLst>
              </p:cNvPr>
              <p:cNvSpPr txBox="1"/>
              <p:nvPr/>
            </p:nvSpPr>
            <p:spPr>
              <a:xfrm>
                <a:off x="5775120" y="2408018"/>
                <a:ext cx="66187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D7C7DC-BE57-73BA-8DAD-B05FDF4A0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120" y="2408018"/>
                <a:ext cx="6618766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66BF363-A79F-F9B7-D51D-F13DD10CDCDD}"/>
                  </a:ext>
                </a:extLst>
              </p:cNvPr>
              <p:cNvSpPr/>
              <p:nvPr/>
            </p:nvSpPr>
            <p:spPr>
              <a:xfrm>
                <a:off x="4974601" y="3880110"/>
                <a:ext cx="679269" cy="718457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66BF363-A79F-F9B7-D51D-F13DD10CD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601" y="3880110"/>
                <a:ext cx="679269" cy="718457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C4F9D462-2BA8-0D1A-D0BB-B0DF89C1032B}"/>
                  </a:ext>
                </a:extLst>
              </p:cNvPr>
              <p:cNvSpPr/>
              <p:nvPr/>
            </p:nvSpPr>
            <p:spPr>
              <a:xfrm>
                <a:off x="7870201" y="3880109"/>
                <a:ext cx="679269" cy="718457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C4F9D462-2BA8-0D1A-D0BB-B0DF89C10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201" y="3880109"/>
                <a:ext cx="679269" cy="718457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65EA0CDE-08D8-C25F-A22C-68F364828D7A}"/>
                  </a:ext>
                </a:extLst>
              </p:cNvPr>
              <p:cNvSpPr/>
              <p:nvPr/>
            </p:nvSpPr>
            <p:spPr>
              <a:xfrm>
                <a:off x="10765801" y="3880109"/>
                <a:ext cx="679269" cy="718457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65EA0CDE-08D8-C25F-A22C-68F364828D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5801" y="3880109"/>
                <a:ext cx="679269" cy="718457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FCDDAE1-26DC-54D5-0D3C-66A317AB829E}"/>
                  </a:ext>
                </a:extLst>
              </p:cNvPr>
              <p:cNvSpPr/>
              <p:nvPr/>
            </p:nvSpPr>
            <p:spPr>
              <a:xfrm>
                <a:off x="6384302" y="6028948"/>
                <a:ext cx="679269" cy="71845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FCDDAE1-26DC-54D5-0D3C-66A317AB8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302" y="6028948"/>
                <a:ext cx="679269" cy="718456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65CACE5-8F74-CBE1-4827-1D6E34F996BD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5314235" y="4598566"/>
            <a:ext cx="1169544" cy="153559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943080-5BE9-59FC-DAF6-20F339235706}"/>
              </a:ext>
            </a:extLst>
          </p:cNvPr>
          <p:cNvCxnSpPr>
            <a:cxnSpLocks/>
            <a:stCxn id="50" idx="2"/>
            <a:endCxn id="53" idx="7"/>
          </p:cNvCxnSpPr>
          <p:nvPr/>
        </p:nvCxnSpPr>
        <p:spPr>
          <a:xfrm flipH="1">
            <a:off x="6964094" y="4598566"/>
            <a:ext cx="1245742" cy="15355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BEF0E02-C2DA-8773-4C3D-95AA4053EA82}"/>
              </a:ext>
            </a:extLst>
          </p:cNvPr>
          <p:cNvCxnSpPr>
            <a:cxnSpLocks/>
            <a:stCxn id="51" idx="2"/>
            <a:endCxn id="53" idx="6"/>
          </p:cNvCxnSpPr>
          <p:nvPr/>
        </p:nvCxnSpPr>
        <p:spPr>
          <a:xfrm flipH="1">
            <a:off x="7063571" y="4598566"/>
            <a:ext cx="4041865" cy="178961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3FDA94A-29B8-90A5-8DE4-CCDD23AE3CEC}"/>
                  </a:ext>
                </a:extLst>
              </p:cNvPr>
              <p:cNvSpPr/>
              <p:nvPr/>
            </p:nvSpPr>
            <p:spPr>
              <a:xfrm>
                <a:off x="2984397" y="2242552"/>
                <a:ext cx="5969352" cy="2473642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dirty="0"/>
                  <a:t>LLR: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L" sz="48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3FDA94A-29B8-90A5-8DE4-CCDD23AE3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397" y="2242552"/>
                <a:ext cx="5969352" cy="2473642"/>
              </a:xfrm>
              <a:prstGeom prst="rect">
                <a:avLst/>
              </a:prstGeom>
              <a:blipFill>
                <a:blip r:embed="rId16"/>
                <a:stretch>
                  <a:fillRect t="-51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C7A5241-0E5E-EC47-6594-C7647693F87C}"/>
                  </a:ext>
                </a:extLst>
              </p:cNvPr>
              <p:cNvSpPr txBox="1"/>
              <p:nvPr/>
            </p:nvSpPr>
            <p:spPr>
              <a:xfrm>
                <a:off x="-222619" y="4532531"/>
                <a:ext cx="6592186" cy="19216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 rtl="1">
                  <a:lnSpc>
                    <a:spcPct val="150000"/>
                  </a:lnSpc>
                  <a:buNone/>
                </a:pPr>
                <a:r>
                  <a:rPr lang="en-US" sz="2400" dirty="0">
                    <a:solidFill>
                      <a:schemeClr val="accent1"/>
                    </a:solidFill>
                    <a:ea typeface="+mj-ea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sz="24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sz="24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sz="24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IL" sz="2400" i="1" smtClean="0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sz="24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bSup>
                      <m:sSubSupPr>
                        <m:ctrlPr>
                          <a:rPr lang="en-IL" sz="24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  <m:sSubSup>
                      <m:sSubSupPr>
                        <m:ctrlPr>
                          <a:rPr lang="en-IL" sz="24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IL" sz="2400" dirty="0">
                  <a:solidFill>
                    <a:schemeClr val="accent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indent="0" rtl="1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L" sz="2400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𝑠𝑖𝑔𝑛</m:t>
                      </m:r>
                      <m:d>
                        <m:dPr>
                          <m:ctrlPr>
                            <a:rPr lang="en-IL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IL" sz="2400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L" sz="2400" i="1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L" sz="2400" i="1">
                                          <a:solidFill>
                                            <a:schemeClr val="accent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IL" sz="2400" i="1" smtClean="0">
                                          <a:solidFill>
                                            <a:schemeClr val="accent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IL" sz="2400" i="1">
                                          <a:solidFill>
                                            <a:schemeClr val="accent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  <m:r>
                        <a:rPr lang="he-IL" sz="24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ו</m:t>
                      </m:r>
                      <m:r>
                        <a:rPr lang="he-IL" sz="24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 </m:t>
                      </m:r>
                      <m:sSubSup>
                        <m:sSubSupPr>
                          <m:ctrlPr>
                            <a:rPr lang="en-IL" sz="2400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L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IL" sz="2400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L" sz="2400" i="1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L" sz="2400" i="1">
                                          <a:solidFill>
                                            <a:schemeClr val="accent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IL" sz="2400" i="1" smtClean="0">
                                          <a:solidFill>
                                            <a:schemeClr val="accent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IL" sz="2400" i="1">
                                          <a:solidFill>
                                            <a:schemeClr val="accent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C7A5241-0E5E-EC47-6594-C7647693F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2619" y="4532531"/>
                <a:ext cx="6592186" cy="192168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0029C26-1F8D-A8A9-F941-952A851DA152}"/>
                  </a:ext>
                </a:extLst>
              </p:cNvPr>
              <p:cNvSpPr txBox="1"/>
              <p:nvPr/>
            </p:nvSpPr>
            <p:spPr>
              <a:xfrm>
                <a:off x="5048470" y="1902978"/>
                <a:ext cx="6868632" cy="1106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𝐿</m:t>
                      </m:r>
                      <m:d>
                        <m:dPr>
                          <m:ctrlPr>
                            <a:rPr lang="en-IL" sz="240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L" sz="2400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IL" sz="2400" i="1" smtClean="0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IL" sz="2400" i="1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𝐿</m:t>
                      </m:r>
                      <m:d>
                        <m:dPr>
                          <m:ctrlPr>
                            <a:rPr lang="en-IL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IL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→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IL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∈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IL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L" sz="240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∖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IL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L" sz="240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2400" i="1" smtClean="0">
                              <a:solidFill>
                                <a:schemeClr val="accent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IL" sz="2400" i="1">
                                  <a:solidFill>
                                    <a:schemeClr val="accent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L" sz="2400" i="1">
                                      <a:solidFill>
                                        <a:schemeClr val="accent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L" sz="2400" i="1">
                                          <a:solidFill>
                                            <a:schemeClr val="accent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IL" sz="2400" i="1" smtClean="0">
                                          <a:solidFill>
                                            <a:schemeClr val="accent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IL" sz="2400" i="1">
                                          <a:solidFill>
                                            <a:schemeClr val="accent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0029C26-1F8D-A8A9-F941-952A851DA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470" y="1902978"/>
                <a:ext cx="6868632" cy="110658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DE9CE-C6E9-4011-D7E3-EDC84D61B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1D9778-10B4-40FB-B4E4-44FA89A86639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50985A-0D5A-3CB2-96C5-73B0BF49CE24}"/>
                  </a:ext>
                </a:extLst>
              </p:cNvPr>
              <p:cNvSpPr txBox="1"/>
              <p:nvPr/>
            </p:nvSpPr>
            <p:spPr>
              <a:xfrm>
                <a:off x="2608629" y="910966"/>
                <a:ext cx="10523144" cy="640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L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IL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IL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IL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𝑃𝑟</m:t>
                      </m:r>
                      <m:d>
                        <m:dPr>
                          <m:ctrlPr>
                            <a:rPr lang="en-IL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𝑐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𝑒𝑐𝑘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𝑒𝑞𝑢𝑎𝑡𝑖𝑜𝑛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L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𝑖𝑠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𝑠𝑎𝑡𝑖𝑠𝑓𝑖𝑒𝑑</m:t>
                          </m:r>
                        </m:e>
                        <m:e>
                          <m:sSub>
                            <m:sSubPr>
                              <m:ctrlPr>
                                <a:rPr lang="en-IL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L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𝒲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~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L" sz="2400" dirty="0">
                  <a:solidFill>
                    <a:schemeClr val="accent2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50985A-0D5A-3CB2-96C5-73B0BF49C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629" y="910966"/>
                <a:ext cx="10523144" cy="6401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1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41" grpId="0"/>
      <p:bldP spid="47" grpId="0"/>
      <p:bldP spid="63" grpId="0" animBg="1"/>
      <p:bldP spid="63" grpId="1" animBg="1"/>
      <p:bldP spid="65" grpId="0"/>
      <p:bldP spid="69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06308" cy="4707902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L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IL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IL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IL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IL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𝑃𝑟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IL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𝑏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|</m:t>
                      </m:r>
                      <m:sSub>
                        <m:sSubPr>
                          <m:ctrlPr>
                            <a:rPr lang="en-IL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IL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ℋ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(~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𝑗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))</m:t>
                      </m:r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en-IL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L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IL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IL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IL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𝑃𝑟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IL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𝑏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|</m:t>
                      </m:r>
                      <m:sSub>
                        <m:sSubPr>
                          <m:ctrlPr>
                            <a:rPr lang="en-IL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IL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ℋ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en-IL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IL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IL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→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IL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𝑃𝑟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IL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𝑏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|</m:t>
                      </m:r>
                      <m:sSub>
                        <m:sSubPr>
                          <m:ctrlPr>
                            <a:rPr lang="en-IL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en-IL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L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IL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IL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IL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IL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𝑃𝑟</m:t>
                      </m:r>
                      <m:d>
                        <m:dPr>
                          <m:ctrlPr>
                            <a:rPr lang="en-IL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𝑐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h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𝑒𝑐𝑘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𝑒𝑞𝑢𝑎𝑡𝑖𝑜𝑛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L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𝑠𝑎𝑡𝑖𝑠𝑓𝑖𝑒𝑑</m:t>
                          </m:r>
                        </m:e>
                        <m:e>
                          <m:sSub>
                            <m:sSubPr>
                              <m:ctrlPr>
                                <a:rPr lang="en-IL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=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𝑏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L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𝒲</m:t>
                              </m:r>
                            </m:sub>
                          </m:s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(~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IL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he-IL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>
                  <a:buNone/>
                </a:pPr>
                <a:endParaRPr lang="he-IL" sz="2400" dirty="0">
                  <a:solidFill>
                    <a:srgbClr val="002060"/>
                  </a:solidFill>
                  <a:ea typeface="+mj-ea"/>
                  <a:cs typeface="Arial"/>
                </a:endParaRPr>
              </a:p>
              <a:p>
                <a:pPr>
                  <a:buNone/>
                </a:pPr>
                <a:endParaRPr lang="he-IL" sz="24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06308" cy="4707902"/>
              </a:xfrm>
              <a:blipFill>
                <a:blip r:embed="rId2"/>
                <a:stretch>
                  <a:fillRect l="-929" b="-2031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Message Passing Algorithm - 1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25F76-5418-2C1B-DB72-B3F557BEE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261" y="0"/>
            <a:ext cx="1533739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71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533043"/>
                <a:ext cx="10506308" cy="4707902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 rt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I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I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L" sz="2400" dirty="0"/>
              </a:p>
              <a:p>
                <a:pPr marL="457200" lvl="1" indent="0">
                  <a:buNone/>
                </a:pPr>
                <a:endParaRPr lang="en-IL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indent="0" rt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I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I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IL" sz="2400" dirty="0"/>
              </a:p>
              <a:p>
                <a:pPr marL="457200" lvl="1" indent="0">
                  <a:buNone/>
                </a:pPr>
                <a:endParaRPr lang="en-IL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indent="0" rt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I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I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I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I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IL" sz="2400" dirty="0"/>
              </a:p>
              <a:p>
                <a:pPr marL="457200" lvl="1" indent="0">
                  <a:buNone/>
                </a:pPr>
                <a:endParaRPr lang="en-IL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indent="0" rt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I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I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I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IL" sz="2400" dirty="0"/>
              </a:p>
              <a:p>
                <a:pPr marL="457200" lvl="1" indent="0">
                  <a:buNone/>
                </a:pPr>
                <a:endParaRPr lang="en-US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he-IL" dirty="0">
                  <a:solidFill>
                    <a:srgbClr val="002060"/>
                  </a:solidFill>
                  <a:ea typeface="+mj-ea"/>
                  <a:cs typeface="Calibri"/>
                </a:endParaRPr>
              </a:p>
              <a:p>
                <a:pPr marL="0" indent="0">
                  <a:buNone/>
                </a:pPr>
                <a:endParaRPr lang="he-IL" sz="2400" dirty="0">
                  <a:solidFill>
                    <a:srgbClr val="002060"/>
                  </a:solidFill>
                  <a:ea typeface="+mj-ea"/>
                  <a:cs typeface="Arial"/>
                </a:endParaRPr>
              </a:p>
              <a:p>
                <a:pPr marL="0" indent="0">
                  <a:buNone/>
                </a:pPr>
                <a:endParaRPr lang="he-IL" sz="2400" dirty="0">
                  <a:solidFill>
                    <a:srgbClr val="002060"/>
                  </a:solidFill>
                  <a:ea typeface="+mj-ea"/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533043"/>
                <a:ext cx="10506308" cy="4707902"/>
              </a:xfrm>
              <a:blipFill>
                <a:blip r:embed="rId2"/>
                <a:stretch>
                  <a:fillRect l="-871" t="-129" b="-659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Message Passing Algorithm - 2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25F76-5418-2C1B-DB72-B3F557BEE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261" y="0"/>
            <a:ext cx="1533739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10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11200" y="1084376"/>
                <a:ext cx="10506308" cy="4707902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 rtl="1">
                  <a:lnSpc>
                    <a:spcPct val="150000"/>
                  </a:lnSpc>
                  <a:buNone/>
                </a:pPr>
                <a:r>
                  <a:rPr lang="en-US" sz="2400" dirty="0">
                    <a:solidFill>
                      <a:schemeClr val="tx1"/>
                    </a:solidFill>
                    <a:ea typeface="+mj-ea"/>
                    <a:cs typeface="Calibri"/>
                  </a:rPr>
                  <a:t>Define</a:t>
                </a:r>
              </a:p>
              <a:p>
                <a:pPr marL="0" indent="0" algn="ctr" rtl="1">
                  <a:lnSpc>
                    <a:spcPct val="150000"/>
                  </a:lnSpc>
                  <a:buNone/>
                </a:pPr>
                <a:r>
                  <a:rPr lang="en-US" sz="2400" dirty="0">
                    <a:solidFill>
                      <a:schemeClr val="tx1"/>
                    </a:solidFill>
                    <a:ea typeface="+mj-ea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𝐿</m:t>
                    </m:r>
                    <m:d>
                      <m:dPr>
                        <m:ctrlPr>
                          <a:rPr lang="en-IL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L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L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IL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IL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bSup>
                      <m:sSubSupPr>
                        <m:ctrlPr>
                          <a:rPr lang="en-IL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  <m:sSubSup>
                      <m:sSubSupPr>
                        <m:ctrlPr>
                          <a:rPr lang="en-IL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IL" sz="2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indent="0" rtl="1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L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𝑠𝑖𝑔𝑛</m:t>
                      </m:r>
                      <m:d>
                        <m:dPr>
                          <m:ctrlPr>
                            <a:rPr lang="en-IL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IL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L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L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IL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IL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  <m:r>
                        <a:rPr lang="he-IL" sz="24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ו</m:t>
                      </m:r>
                      <m:r>
                        <a:rPr lang="he-IL" sz="24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 </m:t>
                      </m:r>
                      <m:sSubSup>
                        <m:sSubSupPr>
                          <m:ctrlPr>
                            <a:rPr lang="en-IL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L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IL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L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L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IL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IL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indent="0" rtl="1">
                  <a:lnSpc>
                    <a:spcPct val="150000"/>
                  </a:lnSpc>
                  <a:buNone/>
                </a:pPr>
                <a:r>
                  <a:rPr lang="en-US" sz="24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And then:</a:t>
                </a:r>
              </a:p>
              <a:p>
                <a:pPr marL="0" indent="0" algn="r" rtl="1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𝐿</m:t>
                      </m:r>
                      <m:d>
                        <m:dPr>
                          <m:ctrlPr>
                            <a:rPr lang="en-IL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L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IL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en-IL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limLoc m:val="undOvr"/>
                              <m:supHide m:val="on"/>
                              <m:ctrlPr>
                                <a:rPr lang="en-IL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IL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L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∖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L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L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IL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𝜙</m:t>
                      </m:r>
                      <m:d>
                        <m:dPr>
                          <m:ctrlPr>
                            <a:rPr lang="en-IL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IL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IL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IL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L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∖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L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L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IL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IL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𝑘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1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indent="0" algn="ctr" rtl="1">
                  <a:lnSpc>
                    <a:spcPct val="150000"/>
                  </a:lnSpc>
                  <a:buNone/>
                </a:pPr>
                <a:r>
                  <a:rPr lang="he-IL" sz="24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כאשר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𝜙</m:t>
                    </m:r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)=</m:t>
                    </m:r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𝑙𝑛</m:t>
                    </m:r>
                    <m:d>
                      <m:dPr>
                        <m:ctrlPr>
                          <a:rPr lang="en-IL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L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L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IL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1</m:t>
                            </m:r>
                          </m:den>
                        </m:f>
                      </m:e>
                    </m:d>
                  </m:oMath>
                </a14:m>
                <a:endParaRPr lang="en-IL" sz="2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indent="0" rtl="1">
                  <a:lnSpc>
                    <a:spcPct val="150000"/>
                  </a:lnSpc>
                  <a:buNone/>
                </a:pPr>
                <a:endParaRPr lang="en-IL" sz="2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indent="0" rtl="1">
                  <a:buNone/>
                </a:pPr>
                <a:endParaRPr lang="en-US" sz="2400" dirty="0">
                  <a:solidFill>
                    <a:schemeClr val="tx1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tx1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tx1"/>
                  </a:solidFill>
                  <a:ea typeface="+mj-ea"/>
                  <a:cs typeface="Calibri"/>
                </a:endParaRPr>
              </a:p>
              <a:p>
                <a:pPr marL="457200" lvl="1" indent="0">
                  <a:buNone/>
                </a:pPr>
                <a:endParaRPr lang="he-IL" dirty="0">
                  <a:solidFill>
                    <a:schemeClr val="tx1"/>
                  </a:solidFill>
                  <a:ea typeface="+mj-ea"/>
                  <a:cs typeface="Calibri"/>
                </a:endParaRPr>
              </a:p>
              <a:p>
                <a:pPr marL="0" indent="0">
                  <a:buNone/>
                </a:pPr>
                <a:endParaRPr lang="he-IL" sz="2400" dirty="0">
                  <a:solidFill>
                    <a:schemeClr val="tx1"/>
                  </a:solidFill>
                  <a:ea typeface="+mj-ea"/>
                  <a:cs typeface="Arial"/>
                </a:endParaRPr>
              </a:p>
              <a:p>
                <a:pPr marL="0" indent="0">
                  <a:buNone/>
                </a:pPr>
                <a:endParaRPr lang="he-IL" sz="2400" dirty="0">
                  <a:solidFill>
                    <a:schemeClr val="tx1"/>
                  </a:solidFill>
                  <a:ea typeface="+mj-ea"/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084376"/>
                <a:ext cx="10506308" cy="4707902"/>
              </a:xfrm>
              <a:blipFill>
                <a:blip r:embed="rId3"/>
                <a:stretch>
                  <a:fillRect l="-929" b="-9326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7A254-5CC5-1B8F-06CD-98ADF147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Message Passing Algorithm - 3</a:t>
            </a:r>
            <a:endParaRPr lang="he-IL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25F76-5418-2C1B-DB72-B3F557BEE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261" y="0"/>
            <a:ext cx="1533739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35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C40847DFA54548B112C7DCB0E65F26" ma:contentTypeVersion="14" ma:contentTypeDescription="Create a new document." ma:contentTypeScope="" ma:versionID="34bf3843f6cfb2a6ca6878277ecd2650">
  <xsd:schema xmlns:xsd="http://www.w3.org/2001/XMLSchema" xmlns:xs="http://www.w3.org/2001/XMLSchema" xmlns:p="http://schemas.microsoft.com/office/2006/metadata/properties" xmlns:ns3="d8abd247-d65c-4584-be81-ca88a50473e9" xmlns:ns4="c24b3ba4-8493-45c1-b511-5b256a82deb5" targetNamespace="http://schemas.microsoft.com/office/2006/metadata/properties" ma:root="true" ma:fieldsID="772ac1d6114785c0764dd6916d2edc7d" ns3:_="" ns4:_="">
    <xsd:import namespace="d8abd247-d65c-4584-be81-ca88a50473e9"/>
    <xsd:import namespace="c24b3ba4-8493-45c1-b511-5b256a82deb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MediaServiceDateTake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abd247-d65c-4584-be81-ca88a50473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4b3ba4-8493-45c1-b511-5b256a82deb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8abd247-d65c-4584-be81-ca88a50473e9" xsi:nil="true"/>
  </documentManagement>
</p:properties>
</file>

<file path=customXml/itemProps1.xml><?xml version="1.0" encoding="utf-8"?>
<ds:datastoreItem xmlns:ds="http://schemas.openxmlformats.org/officeDocument/2006/customXml" ds:itemID="{BFF7DA68-3449-4E52-A8F8-3A98431A27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3E5D92-EB8B-4BEC-AFCF-DBE6D321A35D}">
  <ds:schemaRefs>
    <ds:schemaRef ds:uri="c24b3ba4-8493-45c1-b511-5b256a82deb5"/>
    <ds:schemaRef ds:uri="d8abd247-d65c-4584-be81-ca88a50473e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72D15E2-E807-4A5D-9CD6-10AA04F4C8C5}">
  <ds:schemaRefs>
    <ds:schemaRef ds:uri="http://schemas.microsoft.com/office/infopath/2007/PartnerControls"/>
    <ds:schemaRef ds:uri="http://purl.org/dc/dcmitype/"/>
    <ds:schemaRef ds:uri="http://schemas.microsoft.com/office/2006/metadata/properties"/>
    <ds:schemaRef ds:uri="d8abd247-d65c-4584-be81-ca88a50473e9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c24b3ba4-8493-45c1-b511-5b256a82deb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3894</TotalTime>
  <Words>2466</Words>
  <Application>Microsoft Office PowerPoint</Application>
  <PresentationFormat>Widescreen</PresentationFormat>
  <Paragraphs>676</Paragraphs>
  <Slides>52</Slides>
  <Notes>41</Notes>
  <HiddenSlides>22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Segoe UI</vt:lpstr>
      <vt:lpstr>Office Theme</vt:lpstr>
      <vt:lpstr>Final Presentation – Project A  Cooperative LDPC Decoder for a Ternary Memory Channel </vt:lpstr>
      <vt:lpstr>Project Goal</vt:lpstr>
      <vt:lpstr>Outline</vt:lpstr>
      <vt:lpstr>LDPC Low density Parity check</vt:lpstr>
      <vt:lpstr>Linear codes and LDPC</vt:lpstr>
      <vt:lpstr>PowerPoint Presentation</vt:lpstr>
      <vt:lpstr>Message Passing Algorithm - 1</vt:lpstr>
      <vt:lpstr>Message Passing Algorithm - 2</vt:lpstr>
      <vt:lpstr>Message Passing Algorithm - 3</vt:lpstr>
      <vt:lpstr>Message Passing Algorithm - 4</vt:lpstr>
      <vt:lpstr>Message Passing Algorithm - 5</vt:lpstr>
      <vt:lpstr>Probability of standard channels</vt:lpstr>
      <vt:lpstr> Barrier Channel</vt:lpstr>
      <vt:lpstr>The Barrier Channel</vt:lpstr>
      <vt:lpstr>Construction of barrier 〖(t〗_d,t_u)-code C</vt:lpstr>
      <vt:lpstr>Barrier Code - Priors</vt:lpstr>
      <vt:lpstr>Indicator and Residual functions</vt:lpstr>
      <vt:lpstr>PowerPoint Presentation</vt:lpstr>
      <vt:lpstr>Standard Decoding</vt:lpstr>
      <vt:lpstr>Standard Decoding</vt:lpstr>
      <vt:lpstr>Standard Decoding</vt:lpstr>
      <vt:lpstr>LDPC-Barrier</vt:lpstr>
      <vt:lpstr>Construction of 〖(t〗_d,t_u) barrier code C Recall</vt:lpstr>
      <vt:lpstr>Construction of 〖(t〗_d,t_u) LDPC-barrier code C</vt:lpstr>
      <vt:lpstr>Standard Decoding of LDPC-Barrier code</vt:lpstr>
      <vt:lpstr>LDPC-Barrier Code </vt:lpstr>
      <vt:lpstr>LDPC-Barrier Code </vt:lpstr>
      <vt:lpstr>LDPC-barrier Code - 2</vt:lpstr>
      <vt:lpstr>LDPC-barrier code as Dual Bipartite Graph</vt:lpstr>
      <vt:lpstr>Decoding of LDPC-Barrier</vt:lpstr>
      <vt:lpstr>PowerPoint Presentation</vt:lpstr>
      <vt:lpstr>PowerPoint Presentation</vt:lpstr>
      <vt:lpstr>Message Passing Cooperative Algorithm - General</vt:lpstr>
      <vt:lpstr>Message Passing Cooperative Algorithm – 1</vt:lpstr>
      <vt:lpstr>Message Passing Cooperative Algorithm – 2</vt:lpstr>
      <vt:lpstr>Message Passing Cooperative Algorithm – 3</vt:lpstr>
      <vt:lpstr>Message Passing Cooperative Algorithm – 4</vt:lpstr>
      <vt:lpstr>Message Passing Cooperative Algorithm – 4</vt:lpstr>
      <vt:lpstr>Message Passing Cooperative Algorithm – 5</vt:lpstr>
      <vt:lpstr>Message Passing Cooperative Algorithm</vt:lpstr>
      <vt:lpstr>Results</vt:lpstr>
      <vt:lpstr>Simulation</vt:lpstr>
      <vt:lpstr>High R_ind/R_res  has advantage </vt:lpstr>
      <vt:lpstr>Advantage also in high rates</vt:lpstr>
      <vt:lpstr>Logarithmic scale advantage</vt:lpstr>
      <vt:lpstr>PowerPoint Presentation</vt:lpstr>
      <vt:lpstr>PowerPoint Presentation</vt:lpstr>
      <vt:lpstr>PowerPoint Presentation</vt:lpstr>
      <vt:lpstr>Summary</vt:lpstr>
      <vt:lpstr>Summary</vt:lpstr>
      <vt:lpstr>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Saar Stern</dc:creator>
  <cp:lastModifiedBy>Saar Stern</cp:lastModifiedBy>
  <cp:revision>13</cp:revision>
  <dcterms:created xsi:type="dcterms:W3CDTF">2023-11-05T09:51:09Z</dcterms:created>
  <dcterms:modified xsi:type="dcterms:W3CDTF">2023-12-24T15:11:00Z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0x0101007EC40847DFA54548B112C7DCB0E65F26</vt:lpwstr>
  </property>
</Properties>
</file>